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81" r:id="rId3"/>
    <p:sldId id="271" r:id="rId4"/>
    <p:sldId id="273" r:id="rId5"/>
    <p:sldId id="282" r:id="rId6"/>
    <p:sldId id="283" r:id="rId7"/>
    <p:sldId id="284" r:id="rId8"/>
    <p:sldId id="285" r:id="rId9"/>
    <p:sldId id="286" r:id="rId10"/>
    <p:sldId id="287" r:id="rId11"/>
    <p:sldId id="290" r:id="rId12"/>
    <p:sldId id="288" r:id="rId13"/>
    <p:sldId id="274" r:id="rId14"/>
    <p:sldId id="275" r:id="rId15"/>
    <p:sldId id="276" r:id="rId16"/>
    <p:sldId id="277" r:id="rId17"/>
    <p:sldId id="278" r:id="rId18"/>
    <p:sldId id="279" r:id="rId19"/>
    <p:sldId id="291" r:id="rId20"/>
    <p:sldId id="292" r:id="rId21"/>
    <p:sldId id="293" r:id="rId22"/>
    <p:sldId id="294" r:id="rId23"/>
    <p:sldId id="299" r:id="rId24"/>
    <p:sldId id="267" r:id="rId25"/>
    <p:sldId id="270" r:id="rId26"/>
    <p:sldId id="261" r:id="rId27"/>
    <p:sldId id="296" r:id="rId28"/>
    <p:sldId id="297" r:id="rId29"/>
    <p:sldId id="280" r:id="rId30"/>
    <p:sldId id="298" r:id="rId31"/>
    <p:sldId id="262" r:id="rId32"/>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IBM Plex Mono Bold" panose="020B0604020202020204" charset="0"/>
      <p:regular r:id="rId38"/>
    </p:embeddedFont>
    <p:embeddedFont>
      <p:font typeface="Josefin Sans Regular" panose="020B0604020202020204" charset="0"/>
      <p:regular r:id="rId39"/>
    </p:embeddedFont>
    <p:embeddedFont>
      <p:font typeface="Cambria Math" panose="02040503050406030204" pitchFamily="18" charset="0"/>
      <p:regular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1786-88BE-4836-8E24-D2067BF711E8}"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34C5D-455D-456C-8491-CE07A14DA7A8}" type="slidenum">
              <a:rPr lang="en-US" smtClean="0"/>
              <a:t>‹#›</a:t>
            </a:fld>
            <a:endParaRPr lang="en-US"/>
          </a:p>
        </p:txBody>
      </p:sp>
    </p:spTree>
    <p:extLst>
      <p:ext uri="{BB962C8B-B14F-4D97-AF65-F5344CB8AC3E}">
        <p14:creationId xmlns:p14="http://schemas.microsoft.com/office/powerpoint/2010/main" val="297710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4C5D-455D-456C-8491-CE07A14DA7A8}" type="slidenum">
              <a:rPr lang="en-US" smtClean="0"/>
              <a:t>11</a:t>
            </a:fld>
            <a:endParaRPr lang="en-US"/>
          </a:p>
        </p:txBody>
      </p:sp>
    </p:spTree>
    <p:extLst>
      <p:ext uri="{BB962C8B-B14F-4D97-AF65-F5344CB8AC3E}">
        <p14:creationId xmlns:p14="http://schemas.microsoft.com/office/powerpoint/2010/main" val="427428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4C5D-455D-456C-8491-CE07A14DA7A8}" type="slidenum">
              <a:rPr lang="en-US" smtClean="0"/>
              <a:t>18</a:t>
            </a:fld>
            <a:endParaRPr lang="en-US"/>
          </a:p>
        </p:txBody>
      </p:sp>
    </p:spTree>
    <p:extLst>
      <p:ext uri="{BB962C8B-B14F-4D97-AF65-F5344CB8AC3E}">
        <p14:creationId xmlns:p14="http://schemas.microsoft.com/office/powerpoint/2010/main" val="68762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4.wmf"/><Relationship Id="rId26" Type="http://schemas.openxmlformats.org/officeDocument/2006/relationships/image" Target="../media/image21.png"/><Relationship Id="rId3" Type="http://schemas.openxmlformats.org/officeDocument/2006/relationships/notesSlide" Target="../notesSlides/notesSlide1.xml"/><Relationship Id="rId21"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oleObject" Target="../embeddings/oleObject2.bin"/><Relationship Id="rId25"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3.wmf"/><Relationship Id="rId20" Type="http://schemas.openxmlformats.org/officeDocument/2006/relationships/image" Target="../media/image5.wmf"/><Relationship Id="rId1" Type="http://schemas.openxmlformats.org/officeDocument/2006/relationships/vmlDrawing" Target="../drawings/vmlDrawing1.vml"/><Relationship Id="rId6" Type="http://schemas.microsoft.com/office/2007/relationships/hdphoto" Target="../media/hdphoto1.wdp"/><Relationship Id="rId11" Type="http://schemas.openxmlformats.org/officeDocument/2006/relationships/image" Target="../media/image12.png"/><Relationship Id="rId24" Type="http://schemas.openxmlformats.org/officeDocument/2006/relationships/image" Target="../media/image19.png"/><Relationship Id="rId5" Type="http://schemas.openxmlformats.org/officeDocument/2006/relationships/image" Target="../media/image7.png"/><Relationship Id="rId15" Type="http://schemas.openxmlformats.org/officeDocument/2006/relationships/oleObject" Target="../embeddings/oleObject1.bin"/><Relationship Id="rId23" Type="http://schemas.openxmlformats.org/officeDocument/2006/relationships/image" Target="../media/image18.png"/><Relationship Id="rId10" Type="http://schemas.openxmlformats.org/officeDocument/2006/relationships/image" Target="../media/image11.png"/><Relationship Id="rId19" Type="http://schemas.openxmlformats.org/officeDocument/2006/relationships/oleObject" Target="../embeddings/oleObject3.bin"/><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2" name="Group 2"/>
          <p:cNvGrpSpPr/>
          <p:nvPr/>
        </p:nvGrpSpPr>
        <p:grpSpPr>
          <a:xfrm>
            <a:off x="577421" y="1202623"/>
            <a:ext cx="16230600" cy="8229600"/>
            <a:chOff x="0" y="0"/>
            <a:chExt cx="7516216" cy="3811039"/>
          </a:xfrm>
        </p:grpSpPr>
        <p:sp>
          <p:nvSpPr>
            <p:cNvPr id="3" name="Freeform 3"/>
            <p:cNvSpPr/>
            <p:nvPr/>
          </p:nvSpPr>
          <p:spPr>
            <a:xfrm>
              <a:off x="80010" y="80010"/>
              <a:ext cx="7423506" cy="3718329"/>
            </a:xfrm>
            <a:custGeom>
              <a:avLst/>
              <a:gdLst/>
              <a:ahLst/>
              <a:cxnLst/>
              <a:rect l="l" t="t" r="r" b="b"/>
              <a:pathLst>
                <a:path w="7423506" h="3718329">
                  <a:moveTo>
                    <a:pt x="0" y="3663719"/>
                  </a:moveTo>
                  <a:lnTo>
                    <a:pt x="0" y="3718329"/>
                  </a:lnTo>
                  <a:lnTo>
                    <a:pt x="7423506" y="3718329"/>
                  </a:lnTo>
                  <a:lnTo>
                    <a:pt x="7423506" y="0"/>
                  </a:lnTo>
                  <a:lnTo>
                    <a:pt x="7368896" y="0"/>
                  </a:lnTo>
                  <a:lnTo>
                    <a:pt x="7368896" y="3663719"/>
                  </a:lnTo>
                  <a:close/>
                </a:path>
              </a:pathLst>
            </a:custGeom>
            <a:solidFill>
              <a:srgbClr val="6AC259"/>
            </a:solidFill>
          </p:spPr>
        </p:sp>
        <p:sp>
          <p:nvSpPr>
            <p:cNvPr id="4" name="Freeform 4"/>
            <p:cNvSpPr/>
            <p:nvPr/>
          </p:nvSpPr>
          <p:spPr>
            <a:xfrm>
              <a:off x="67310" y="67310"/>
              <a:ext cx="7448906" cy="3743729"/>
            </a:xfrm>
            <a:custGeom>
              <a:avLst/>
              <a:gdLst/>
              <a:ahLst/>
              <a:cxnLst/>
              <a:rect l="l" t="t" r="r" b="b"/>
              <a:pathLst>
                <a:path w="7448906" h="3743729">
                  <a:moveTo>
                    <a:pt x="7381596" y="0"/>
                  </a:moveTo>
                  <a:lnTo>
                    <a:pt x="7381596" y="12700"/>
                  </a:lnTo>
                  <a:lnTo>
                    <a:pt x="7436206" y="12700"/>
                  </a:lnTo>
                  <a:lnTo>
                    <a:pt x="7436206" y="3731029"/>
                  </a:lnTo>
                  <a:lnTo>
                    <a:pt x="12700" y="3731029"/>
                  </a:lnTo>
                  <a:lnTo>
                    <a:pt x="12700" y="3676419"/>
                  </a:lnTo>
                  <a:lnTo>
                    <a:pt x="0" y="3676419"/>
                  </a:lnTo>
                  <a:lnTo>
                    <a:pt x="0" y="3743729"/>
                  </a:lnTo>
                  <a:lnTo>
                    <a:pt x="7448906" y="3743729"/>
                  </a:lnTo>
                  <a:lnTo>
                    <a:pt x="7448906" y="0"/>
                  </a:lnTo>
                  <a:close/>
                </a:path>
              </a:pathLst>
            </a:custGeom>
            <a:solidFill>
              <a:srgbClr val="2B262E"/>
            </a:solidFill>
          </p:spPr>
        </p:sp>
        <p:sp>
          <p:nvSpPr>
            <p:cNvPr id="5" name="Freeform 5"/>
            <p:cNvSpPr/>
            <p:nvPr/>
          </p:nvSpPr>
          <p:spPr>
            <a:xfrm>
              <a:off x="12700" y="12700"/>
              <a:ext cx="7423506" cy="3718329"/>
            </a:xfrm>
            <a:custGeom>
              <a:avLst/>
              <a:gdLst/>
              <a:ahLst/>
              <a:cxnLst/>
              <a:rect l="l" t="t" r="r" b="b"/>
              <a:pathLst>
                <a:path w="7423506" h="3718329">
                  <a:moveTo>
                    <a:pt x="0" y="0"/>
                  </a:moveTo>
                  <a:lnTo>
                    <a:pt x="7423506" y="0"/>
                  </a:lnTo>
                  <a:lnTo>
                    <a:pt x="7423506" y="3718329"/>
                  </a:lnTo>
                  <a:lnTo>
                    <a:pt x="0" y="3718329"/>
                  </a:lnTo>
                  <a:close/>
                </a:path>
              </a:pathLst>
            </a:custGeom>
            <a:solidFill>
              <a:srgbClr val="FFFFFF"/>
            </a:solidFill>
          </p:spPr>
        </p:sp>
        <p:sp>
          <p:nvSpPr>
            <p:cNvPr id="6" name="Freeform 6"/>
            <p:cNvSpPr/>
            <p:nvPr/>
          </p:nvSpPr>
          <p:spPr>
            <a:xfrm>
              <a:off x="0" y="0"/>
              <a:ext cx="7448906" cy="3743729"/>
            </a:xfrm>
            <a:custGeom>
              <a:avLst/>
              <a:gdLst/>
              <a:ahLst/>
              <a:cxnLst/>
              <a:rect l="l" t="t" r="r" b="b"/>
              <a:pathLst>
                <a:path w="7448906" h="3743729">
                  <a:moveTo>
                    <a:pt x="80010" y="3743729"/>
                  </a:moveTo>
                  <a:lnTo>
                    <a:pt x="7448906" y="3743729"/>
                  </a:lnTo>
                  <a:lnTo>
                    <a:pt x="7448906" y="80010"/>
                  </a:lnTo>
                  <a:lnTo>
                    <a:pt x="7448906" y="67310"/>
                  </a:lnTo>
                  <a:lnTo>
                    <a:pt x="7448906" y="0"/>
                  </a:lnTo>
                  <a:lnTo>
                    <a:pt x="0" y="0"/>
                  </a:lnTo>
                  <a:lnTo>
                    <a:pt x="0" y="3743729"/>
                  </a:lnTo>
                  <a:lnTo>
                    <a:pt x="67310" y="3743729"/>
                  </a:lnTo>
                  <a:lnTo>
                    <a:pt x="80010" y="3743729"/>
                  </a:lnTo>
                  <a:close/>
                  <a:moveTo>
                    <a:pt x="12700" y="12700"/>
                  </a:moveTo>
                  <a:lnTo>
                    <a:pt x="7436206" y="12700"/>
                  </a:lnTo>
                  <a:lnTo>
                    <a:pt x="7436206" y="3731029"/>
                  </a:lnTo>
                  <a:lnTo>
                    <a:pt x="12700" y="3731029"/>
                  </a:lnTo>
                  <a:lnTo>
                    <a:pt x="12700" y="12700"/>
                  </a:lnTo>
                  <a:close/>
                </a:path>
              </a:pathLst>
            </a:custGeom>
            <a:solidFill>
              <a:srgbClr val="2B262E"/>
            </a:solidFill>
          </p:spPr>
        </p:sp>
      </p:grpSp>
      <p:grpSp>
        <p:nvGrpSpPr>
          <p:cNvPr id="7" name="Group 7"/>
          <p:cNvGrpSpPr/>
          <p:nvPr/>
        </p:nvGrpSpPr>
        <p:grpSpPr>
          <a:xfrm>
            <a:off x="1028700" y="1028700"/>
            <a:ext cx="16087454" cy="657508"/>
            <a:chOff x="0" y="0"/>
            <a:chExt cx="77240086" cy="3156871"/>
          </a:xfrm>
        </p:grpSpPr>
        <p:sp>
          <p:nvSpPr>
            <p:cNvPr id="8" name="Freeform 8"/>
            <p:cNvSpPr/>
            <p:nvPr/>
          </p:nvSpPr>
          <p:spPr>
            <a:xfrm>
              <a:off x="72390" y="72390"/>
              <a:ext cx="77095309" cy="3012091"/>
            </a:xfrm>
            <a:custGeom>
              <a:avLst/>
              <a:gdLst/>
              <a:ahLst/>
              <a:cxnLst/>
              <a:rect l="l" t="t" r="r" b="b"/>
              <a:pathLst>
                <a:path w="77095309" h="3012091">
                  <a:moveTo>
                    <a:pt x="0" y="0"/>
                  </a:moveTo>
                  <a:lnTo>
                    <a:pt x="77095309" y="0"/>
                  </a:lnTo>
                  <a:lnTo>
                    <a:pt x="77095309" y="3012091"/>
                  </a:lnTo>
                  <a:lnTo>
                    <a:pt x="0" y="3012091"/>
                  </a:lnTo>
                  <a:lnTo>
                    <a:pt x="0" y="0"/>
                  </a:lnTo>
                  <a:close/>
                </a:path>
              </a:pathLst>
            </a:custGeom>
            <a:solidFill>
              <a:srgbClr val="F58634"/>
            </a:solidFill>
          </p:spPr>
        </p:sp>
        <p:sp>
          <p:nvSpPr>
            <p:cNvPr id="9" name="Freeform 9"/>
            <p:cNvSpPr/>
            <p:nvPr/>
          </p:nvSpPr>
          <p:spPr>
            <a:xfrm>
              <a:off x="0" y="0"/>
              <a:ext cx="77240085" cy="3156871"/>
            </a:xfrm>
            <a:custGeom>
              <a:avLst/>
              <a:gdLst/>
              <a:ahLst/>
              <a:cxnLst/>
              <a:rect l="l" t="t" r="r" b="b"/>
              <a:pathLst>
                <a:path w="77240085" h="3156871">
                  <a:moveTo>
                    <a:pt x="77095307" y="3012091"/>
                  </a:moveTo>
                  <a:lnTo>
                    <a:pt x="77240085" y="3012091"/>
                  </a:lnTo>
                  <a:lnTo>
                    <a:pt x="77240085" y="3156871"/>
                  </a:lnTo>
                  <a:lnTo>
                    <a:pt x="77095307" y="3156871"/>
                  </a:lnTo>
                  <a:lnTo>
                    <a:pt x="77095307" y="3012091"/>
                  </a:lnTo>
                  <a:close/>
                  <a:moveTo>
                    <a:pt x="0" y="144780"/>
                  </a:moveTo>
                  <a:lnTo>
                    <a:pt x="144780" y="144780"/>
                  </a:lnTo>
                  <a:lnTo>
                    <a:pt x="144780" y="3012091"/>
                  </a:lnTo>
                  <a:lnTo>
                    <a:pt x="0" y="3012091"/>
                  </a:lnTo>
                  <a:lnTo>
                    <a:pt x="0" y="144780"/>
                  </a:lnTo>
                  <a:close/>
                  <a:moveTo>
                    <a:pt x="0" y="3012091"/>
                  </a:moveTo>
                  <a:lnTo>
                    <a:pt x="144780" y="3012091"/>
                  </a:lnTo>
                  <a:lnTo>
                    <a:pt x="144780" y="3156871"/>
                  </a:lnTo>
                  <a:lnTo>
                    <a:pt x="0" y="3156871"/>
                  </a:lnTo>
                  <a:lnTo>
                    <a:pt x="0" y="3012091"/>
                  </a:lnTo>
                  <a:close/>
                  <a:moveTo>
                    <a:pt x="77095307" y="144780"/>
                  </a:moveTo>
                  <a:lnTo>
                    <a:pt x="77240085" y="144780"/>
                  </a:lnTo>
                  <a:lnTo>
                    <a:pt x="77240085" y="3012091"/>
                  </a:lnTo>
                  <a:lnTo>
                    <a:pt x="77095307" y="3012091"/>
                  </a:lnTo>
                  <a:lnTo>
                    <a:pt x="77095307" y="144780"/>
                  </a:lnTo>
                  <a:close/>
                  <a:moveTo>
                    <a:pt x="144780" y="3012091"/>
                  </a:moveTo>
                  <a:lnTo>
                    <a:pt x="77095307" y="3012091"/>
                  </a:lnTo>
                  <a:lnTo>
                    <a:pt x="77095307" y="3156871"/>
                  </a:lnTo>
                  <a:lnTo>
                    <a:pt x="144780" y="3156871"/>
                  </a:lnTo>
                  <a:lnTo>
                    <a:pt x="144780" y="3012091"/>
                  </a:lnTo>
                  <a:close/>
                  <a:moveTo>
                    <a:pt x="77095307" y="0"/>
                  </a:moveTo>
                  <a:lnTo>
                    <a:pt x="77240085" y="0"/>
                  </a:lnTo>
                  <a:lnTo>
                    <a:pt x="77240085" y="144780"/>
                  </a:lnTo>
                  <a:lnTo>
                    <a:pt x="77095307" y="144780"/>
                  </a:lnTo>
                  <a:lnTo>
                    <a:pt x="77095307" y="0"/>
                  </a:lnTo>
                  <a:close/>
                  <a:moveTo>
                    <a:pt x="0" y="0"/>
                  </a:moveTo>
                  <a:lnTo>
                    <a:pt x="144780" y="0"/>
                  </a:lnTo>
                  <a:lnTo>
                    <a:pt x="144780" y="144780"/>
                  </a:lnTo>
                  <a:lnTo>
                    <a:pt x="0" y="144780"/>
                  </a:lnTo>
                  <a:lnTo>
                    <a:pt x="0" y="0"/>
                  </a:lnTo>
                  <a:close/>
                  <a:moveTo>
                    <a:pt x="144780" y="0"/>
                  </a:moveTo>
                  <a:lnTo>
                    <a:pt x="77095307" y="0"/>
                  </a:lnTo>
                  <a:lnTo>
                    <a:pt x="77095307" y="144780"/>
                  </a:lnTo>
                  <a:lnTo>
                    <a:pt x="144780" y="144780"/>
                  </a:lnTo>
                  <a:lnTo>
                    <a:pt x="144780" y="0"/>
                  </a:lnTo>
                  <a:close/>
                </a:path>
              </a:pathLst>
            </a:custGeom>
            <a:solidFill>
              <a:srgbClr val="2B262E"/>
            </a:solidFill>
          </p:spPr>
        </p:sp>
      </p:grpSp>
      <p:grpSp>
        <p:nvGrpSpPr>
          <p:cNvPr id="13" name="Group 13"/>
          <p:cNvGrpSpPr/>
          <p:nvPr/>
        </p:nvGrpSpPr>
        <p:grpSpPr>
          <a:xfrm>
            <a:off x="1285430" y="1167694"/>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16" name="Group 16"/>
            <p:cNvGrpSpPr/>
            <p:nvPr/>
          </p:nvGrpSpPr>
          <p:grpSpPr>
            <a:xfrm>
              <a:off x="34461" y="34461"/>
              <a:ext cx="437105" cy="43710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CB"/>
              </a:solidFill>
            </p:spPr>
          </p:sp>
        </p:grpSp>
      </p:grpSp>
      <p:grpSp>
        <p:nvGrpSpPr>
          <p:cNvPr id="18" name="Group 18"/>
          <p:cNvGrpSpPr/>
          <p:nvPr/>
        </p:nvGrpSpPr>
        <p:grpSpPr>
          <a:xfrm>
            <a:off x="1805798" y="1167694"/>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1" name="Group 21"/>
            <p:cNvGrpSpPr/>
            <p:nvPr/>
          </p:nvGrpSpPr>
          <p:grpSpPr>
            <a:xfrm>
              <a:off x="34461" y="34461"/>
              <a:ext cx="437105" cy="437105"/>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76A"/>
              </a:solidFill>
            </p:spPr>
          </p:sp>
        </p:grpSp>
      </p:grpSp>
      <p:grpSp>
        <p:nvGrpSpPr>
          <p:cNvPr id="23" name="Group 23"/>
          <p:cNvGrpSpPr/>
          <p:nvPr/>
        </p:nvGrpSpPr>
        <p:grpSpPr>
          <a:xfrm>
            <a:off x="2326165" y="1167694"/>
            <a:ext cx="379520" cy="379520"/>
            <a:chOff x="0" y="0"/>
            <a:chExt cx="506027" cy="506027"/>
          </a:xfrm>
        </p:grpSpPr>
        <p:grpSp>
          <p:nvGrpSpPr>
            <p:cNvPr id="24" name="Group 24"/>
            <p:cNvGrpSpPr/>
            <p:nvPr/>
          </p:nvGrpSpPr>
          <p:grpSpPr>
            <a:xfrm>
              <a:off x="0" y="0"/>
              <a:ext cx="506027" cy="506027"/>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6" name="Group 26"/>
            <p:cNvGrpSpPr/>
            <p:nvPr/>
          </p:nvGrpSpPr>
          <p:grpSpPr>
            <a:xfrm>
              <a:off x="34461" y="34461"/>
              <a:ext cx="437105" cy="43710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C259"/>
              </a:solidFill>
            </p:spPr>
          </p:sp>
        </p:grpSp>
      </p:grpSp>
      <p:grpSp>
        <p:nvGrpSpPr>
          <p:cNvPr id="28" name="Group 28"/>
          <p:cNvGrpSpPr/>
          <p:nvPr/>
        </p:nvGrpSpPr>
        <p:grpSpPr>
          <a:xfrm>
            <a:off x="1308229" y="2010365"/>
            <a:ext cx="899887" cy="899887"/>
            <a:chOff x="0" y="0"/>
            <a:chExt cx="1199850" cy="1199850"/>
          </a:xfrm>
        </p:grpSpPr>
        <p:sp>
          <p:nvSpPr>
            <p:cNvPr id="29" name="AutoShape 29"/>
            <p:cNvSpPr/>
            <p:nvPr/>
          </p:nvSpPr>
          <p:spPr>
            <a:xfrm>
              <a:off x="0" y="0"/>
              <a:ext cx="1199850" cy="0"/>
            </a:xfrm>
            <a:prstGeom prst="line">
              <a:avLst/>
            </a:prstGeom>
            <a:ln w="38100" cap="flat">
              <a:solidFill>
                <a:srgbClr val="000000"/>
              </a:solidFill>
              <a:prstDash val="solid"/>
              <a:headEnd type="none" w="sm" len="sm"/>
              <a:tailEnd type="none" w="sm" len="sm"/>
            </a:ln>
          </p:spPr>
        </p:sp>
        <p:sp>
          <p:nvSpPr>
            <p:cNvPr id="30" name="AutoShape 3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1" name="Group 31"/>
          <p:cNvGrpSpPr/>
          <p:nvPr/>
        </p:nvGrpSpPr>
        <p:grpSpPr>
          <a:xfrm rot="-5400000">
            <a:off x="1308229" y="7890339"/>
            <a:ext cx="899887" cy="899887"/>
            <a:chOff x="0" y="0"/>
            <a:chExt cx="1199850" cy="1199850"/>
          </a:xfrm>
        </p:grpSpPr>
        <p:sp>
          <p:nvSpPr>
            <p:cNvPr id="32" name="AutoShape 32"/>
            <p:cNvSpPr/>
            <p:nvPr/>
          </p:nvSpPr>
          <p:spPr>
            <a:xfrm>
              <a:off x="0" y="0"/>
              <a:ext cx="1199850" cy="0"/>
            </a:xfrm>
            <a:prstGeom prst="line">
              <a:avLst/>
            </a:prstGeom>
            <a:ln w="38100" cap="flat">
              <a:solidFill>
                <a:srgbClr val="000000"/>
              </a:solidFill>
              <a:prstDash val="solid"/>
              <a:headEnd type="none" w="sm" len="sm"/>
              <a:tailEnd type="none" w="sm" len="sm"/>
            </a:ln>
          </p:spPr>
        </p:sp>
        <p:sp>
          <p:nvSpPr>
            <p:cNvPr id="33" name="AutoShape 3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4" name="Group 34"/>
          <p:cNvGrpSpPr/>
          <p:nvPr/>
        </p:nvGrpSpPr>
        <p:grpSpPr>
          <a:xfrm rot="5400000">
            <a:off x="15893847" y="1962115"/>
            <a:ext cx="899887" cy="899887"/>
            <a:chOff x="0" y="0"/>
            <a:chExt cx="1199850" cy="1199850"/>
          </a:xfrm>
        </p:grpSpPr>
        <p:sp>
          <p:nvSpPr>
            <p:cNvPr id="35" name="AutoShape 35"/>
            <p:cNvSpPr/>
            <p:nvPr/>
          </p:nvSpPr>
          <p:spPr>
            <a:xfrm>
              <a:off x="0" y="0"/>
              <a:ext cx="1199850" cy="0"/>
            </a:xfrm>
            <a:prstGeom prst="line">
              <a:avLst/>
            </a:prstGeom>
            <a:ln w="38100" cap="flat">
              <a:solidFill>
                <a:srgbClr val="000000"/>
              </a:solidFill>
              <a:prstDash val="solid"/>
              <a:headEnd type="none" w="sm" len="sm"/>
              <a:tailEnd type="none" w="sm" len="sm"/>
            </a:ln>
          </p:spPr>
        </p:sp>
        <p:sp>
          <p:nvSpPr>
            <p:cNvPr id="36" name="AutoShape 3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7" name="Group 37"/>
          <p:cNvGrpSpPr/>
          <p:nvPr/>
        </p:nvGrpSpPr>
        <p:grpSpPr>
          <a:xfrm rot="-10800000">
            <a:off x="15870124" y="8030927"/>
            <a:ext cx="899887" cy="899887"/>
            <a:chOff x="0" y="0"/>
            <a:chExt cx="1199850" cy="1199850"/>
          </a:xfrm>
        </p:grpSpPr>
        <p:sp>
          <p:nvSpPr>
            <p:cNvPr id="38" name="AutoShape 38"/>
            <p:cNvSpPr/>
            <p:nvPr/>
          </p:nvSpPr>
          <p:spPr>
            <a:xfrm>
              <a:off x="0" y="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41" name="TextBox 41"/>
          <p:cNvSpPr txBox="1"/>
          <p:nvPr/>
        </p:nvSpPr>
        <p:spPr>
          <a:xfrm>
            <a:off x="1467867" y="2497730"/>
            <a:ext cx="15301043" cy="3052118"/>
          </a:xfrm>
          <a:prstGeom prst="rect">
            <a:avLst/>
          </a:prstGeom>
        </p:spPr>
        <p:txBody>
          <a:bodyPr wrap="square" lIns="0" tIns="0" rIns="0" bIns="0" rtlCol="0" anchor="t">
            <a:spAutoFit/>
          </a:bodyPr>
          <a:lstStyle/>
          <a:p>
            <a:pPr algn="ctr">
              <a:lnSpc>
                <a:spcPts val="11879"/>
              </a:lnSpc>
            </a:pPr>
            <a:r>
              <a:rPr lang="en-US" sz="10799" spc="-161">
                <a:solidFill>
                  <a:srgbClr val="2B262E"/>
                </a:solidFill>
                <a:latin typeface="IBM Plex Mono Bold"/>
              </a:rPr>
              <a:t>TỔNG KẾT CHƯƠNG III</a:t>
            </a:r>
          </a:p>
          <a:p>
            <a:pPr algn="ctr">
              <a:lnSpc>
                <a:spcPts val="11879"/>
              </a:lnSpc>
            </a:pPr>
            <a:r>
              <a:rPr lang="en-US" sz="10799" spc="-161">
                <a:solidFill>
                  <a:srgbClr val="2B262E"/>
                </a:solidFill>
                <a:latin typeface="IBM Plex Mono Bold"/>
              </a:rPr>
              <a:t>TỐC ĐỘ</a:t>
            </a:r>
          </a:p>
        </p:txBody>
      </p:sp>
      <p:sp>
        <p:nvSpPr>
          <p:cNvPr id="10" name="Rectangle 9"/>
          <p:cNvSpPr/>
          <p:nvPr/>
        </p:nvSpPr>
        <p:spPr>
          <a:xfrm>
            <a:off x="2158741" y="8340282"/>
            <a:ext cx="1270259" cy="590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ST</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06994" y="2251111"/>
            <a:ext cx="16197809" cy="613245"/>
          </a:xfrm>
          <a:prstGeom prst="rect">
            <a:avLst/>
          </a:prstGeom>
          <a:noFill/>
        </p:spPr>
        <p:txBody>
          <a:bodyPr wrap="square">
            <a:spAutoFit/>
          </a:bodyPr>
          <a:lstStyle/>
          <a:p>
            <a:pPr algn="just">
              <a:lnSpc>
                <a:spcPct val="115000"/>
              </a:lnSpc>
              <a:spcAft>
                <a:spcPts val="800"/>
              </a:spcAft>
            </a:pPr>
            <a:r>
              <a:rPr lang="de-DE"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5: Thiết kế sơ đồ tư duy tổng hợp kiến thức chương III: Tốc độ.</a:t>
            </a:r>
            <a:r>
              <a:rPr lang="de-DE" sz="32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48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a:solidFill>
            <a:schemeClr val="accent6">
              <a:lumMod val="75000"/>
            </a:schemeClr>
          </a:solidFill>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chemeClr val="bg1"/>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chemeClr val="bg1"/>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grp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grpFill/>
          </p:spPr>
        </p:sp>
      </p:grpSp>
      <p:grpSp>
        <p:nvGrpSpPr>
          <p:cNvPr id="9" name="Group 9"/>
          <p:cNvGrpSpPr/>
          <p:nvPr/>
        </p:nvGrpSpPr>
        <p:grpSpPr>
          <a:xfrm>
            <a:off x="984022" y="2039965"/>
            <a:ext cx="16382994" cy="7280519"/>
            <a:chOff x="0" y="0"/>
            <a:chExt cx="70204068" cy="25541998"/>
          </a:xfrm>
          <a:solidFill>
            <a:schemeClr val="bg1"/>
          </a:solidFill>
        </p:grpSpPr>
        <p:sp>
          <p:nvSpPr>
            <p:cNvPr id="10" name="Freeform 10"/>
            <p:cNvSpPr/>
            <p:nvPr/>
          </p:nvSpPr>
          <p:spPr>
            <a:xfrm>
              <a:off x="72390" y="72390"/>
              <a:ext cx="70059286" cy="25397218"/>
            </a:xfrm>
            <a:custGeom>
              <a:avLst/>
              <a:gdLst/>
              <a:ahLst/>
              <a:cxnLst/>
              <a:rect l="l" t="t" r="r" b="b"/>
              <a:pathLst>
                <a:path w="70059286" h="25397218">
                  <a:moveTo>
                    <a:pt x="0" y="0"/>
                  </a:moveTo>
                  <a:lnTo>
                    <a:pt x="70059286" y="0"/>
                  </a:lnTo>
                  <a:lnTo>
                    <a:pt x="70059286" y="25397218"/>
                  </a:lnTo>
                  <a:lnTo>
                    <a:pt x="0" y="25397218"/>
                  </a:lnTo>
                  <a:lnTo>
                    <a:pt x="0" y="0"/>
                  </a:lnTo>
                  <a:close/>
                </a:path>
              </a:pathLst>
            </a:custGeom>
            <a:grpFill/>
          </p:spPr>
        </p:sp>
        <p:sp>
          <p:nvSpPr>
            <p:cNvPr id="11" name="Freeform 11"/>
            <p:cNvSpPr/>
            <p:nvPr/>
          </p:nvSpPr>
          <p:spPr>
            <a:xfrm>
              <a:off x="0" y="0"/>
              <a:ext cx="70204068" cy="25541998"/>
            </a:xfrm>
            <a:custGeom>
              <a:avLst/>
              <a:gdLst/>
              <a:ahLst/>
              <a:cxnLst/>
              <a:rect l="l" t="t" r="r" b="b"/>
              <a:pathLst>
                <a:path w="70204068" h="25541998">
                  <a:moveTo>
                    <a:pt x="70059290" y="25397219"/>
                  </a:moveTo>
                  <a:lnTo>
                    <a:pt x="70204068" y="25397219"/>
                  </a:lnTo>
                  <a:lnTo>
                    <a:pt x="70204068" y="25541998"/>
                  </a:lnTo>
                  <a:lnTo>
                    <a:pt x="70059290" y="25541998"/>
                  </a:lnTo>
                  <a:lnTo>
                    <a:pt x="70059290" y="25397217"/>
                  </a:lnTo>
                  <a:close/>
                  <a:moveTo>
                    <a:pt x="0" y="144780"/>
                  </a:moveTo>
                  <a:lnTo>
                    <a:pt x="144780" y="144780"/>
                  </a:lnTo>
                  <a:lnTo>
                    <a:pt x="144780" y="25397219"/>
                  </a:lnTo>
                  <a:lnTo>
                    <a:pt x="0" y="25397219"/>
                  </a:lnTo>
                  <a:lnTo>
                    <a:pt x="0" y="144780"/>
                  </a:lnTo>
                  <a:close/>
                  <a:moveTo>
                    <a:pt x="0" y="25397219"/>
                  </a:moveTo>
                  <a:lnTo>
                    <a:pt x="144780" y="25397219"/>
                  </a:lnTo>
                  <a:lnTo>
                    <a:pt x="144780" y="25541998"/>
                  </a:lnTo>
                  <a:lnTo>
                    <a:pt x="0" y="25541998"/>
                  </a:lnTo>
                  <a:lnTo>
                    <a:pt x="0" y="25397217"/>
                  </a:lnTo>
                  <a:close/>
                  <a:moveTo>
                    <a:pt x="70059290" y="144780"/>
                  </a:moveTo>
                  <a:lnTo>
                    <a:pt x="70204068" y="144780"/>
                  </a:lnTo>
                  <a:lnTo>
                    <a:pt x="70204068" y="25397219"/>
                  </a:lnTo>
                  <a:lnTo>
                    <a:pt x="70059290" y="25397219"/>
                  </a:lnTo>
                  <a:lnTo>
                    <a:pt x="70059290" y="144780"/>
                  </a:lnTo>
                  <a:close/>
                  <a:moveTo>
                    <a:pt x="144780" y="25397219"/>
                  </a:moveTo>
                  <a:lnTo>
                    <a:pt x="70059290" y="25397219"/>
                  </a:lnTo>
                  <a:lnTo>
                    <a:pt x="70059290" y="25541998"/>
                  </a:lnTo>
                  <a:lnTo>
                    <a:pt x="144780" y="25541998"/>
                  </a:lnTo>
                  <a:lnTo>
                    <a:pt x="144780" y="25397217"/>
                  </a:lnTo>
                  <a:close/>
                  <a:moveTo>
                    <a:pt x="70059290" y="0"/>
                  </a:moveTo>
                  <a:lnTo>
                    <a:pt x="70204068" y="0"/>
                  </a:lnTo>
                  <a:lnTo>
                    <a:pt x="70204068" y="144780"/>
                  </a:lnTo>
                  <a:lnTo>
                    <a:pt x="70059290" y="144780"/>
                  </a:lnTo>
                  <a:lnTo>
                    <a:pt x="70059290" y="0"/>
                  </a:lnTo>
                  <a:close/>
                  <a:moveTo>
                    <a:pt x="0" y="0"/>
                  </a:moveTo>
                  <a:lnTo>
                    <a:pt x="144780" y="0"/>
                  </a:lnTo>
                  <a:lnTo>
                    <a:pt x="144780" y="144780"/>
                  </a:lnTo>
                  <a:lnTo>
                    <a:pt x="0" y="144780"/>
                  </a:lnTo>
                  <a:lnTo>
                    <a:pt x="0" y="0"/>
                  </a:lnTo>
                  <a:close/>
                  <a:moveTo>
                    <a:pt x="144780" y="0"/>
                  </a:moveTo>
                  <a:lnTo>
                    <a:pt x="70059290" y="0"/>
                  </a:lnTo>
                  <a:lnTo>
                    <a:pt x="70059290" y="144780"/>
                  </a:lnTo>
                  <a:lnTo>
                    <a:pt x="144780" y="144780"/>
                  </a:lnTo>
                  <a:lnTo>
                    <a:pt x="144780" y="0"/>
                  </a:lnTo>
                  <a:close/>
                </a:path>
              </a:pathLst>
            </a:custGeom>
            <a:grp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smtClean="0">
                <a:solidFill>
                  <a:srgbClr val="2B262E"/>
                </a:solidFill>
                <a:latin typeface="IBM Plex Mono Bold"/>
              </a:rPr>
              <a:t>Câu 5: Sơ đồ tư duy</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pic>
        <p:nvPicPr>
          <p:cNvPr id="62" name="Picture 58">
            <a:extLst>
              <a:ext uri="{FF2B5EF4-FFF2-40B4-BE49-F238E27FC236}">
                <a16:creationId xmlns:a16="http://schemas.microsoft.com/office/drawing/2014/main" id="{D6796649-35C4-1CFD-2EFE-4E5A5A3984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194"/>
          <a:stretch/>
        </p:blipFill>
        <p:spPr bwMode="auto">
          <a:xfrm rot="20613008" flipH="1" flipV="1">
            <a:off x="4249605" y="4036104"/>
            <a:ext cx="2314442" cy="200803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4">
            <a:extLst>
              <a:ext uri="{FF2B5EF4-FFF2-40B4-BE49-F238E27FC236}">
                <a16:creationId xmlns:a16="http://schemas.microsoft.com/office/drawing/2014/main" id="{D473F52D-A4C9-C735-8E27-984B3DDE763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40491" y1="57783" x2="15951" y2="74057"/>
                        <a14:backgroundMark x1="15951" y1="74057" x2="39059" y2="58962"/>
                        <a14:backgroundMark x1="45603" y1="68396" x2="44990" y2="68396"/>
                      </a14:backgroundRemoval>
                    </a14:imgEffect>
                  </a14:imgLayer>
                </a14:imgProps>
              </a:ext>
              <a:ext uri="{28A0092B-C50C-407E-A947-70E740481C1C}">
                <a14:useLocalDpi xmlns:a14="http://schemas.microsoft.com/office/drawing/2010/main" val="0"/>
              </a:ext>
            </a:extLst>
          </a:blip>
          <a:srcRect/>
          <a:stretch>
            <a:fillRect/>
          </a:stretch>
        </p:blipFill>
        <p:spPr bwMode="auto">
          <a:xfrm rot="735142" flipH="1">
            <a:off x="6652194" y="5436827"/>
            <a:ext cx="5879100" cy="32111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2">
            <a:extLst>
              <a:ext uri="{FF2B5EF4-FFF2-40B4-BE49-F238E27FC236}">
                <a16:creationId xmlns:a16="http://schemas.microsoft.com/office/drawing/2014/main" id="{A9329A0D-8EC3-B947-C87B-FCB4E7FAE0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10836">
            <a:off x="12320283" y="3140394"/>
            <a:ext cx="1098138" cy="49551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0">
            <a:extLst>
              <a:ext uri="{FF2B5EF4-FFF2-40B4-BE49-F238E27FC236}">
                <a16:creationId xmlns:a16="http://schemas.microsoft.com/office/drawing/2014/main" id="{977156DD-CD24-861B-EE04-14E349DFED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04881" y="2853810"/>
            <a:ext cx="9242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7">
            <a:extLst>
              <a:ext uri="{FF2B5EF4-FFF2-40B4-BE49-F238E27FC236}">
                <a16:creationId xmlns:a16="http://schemas.microsoft.com/office/drawing/2014/main" id="{3623A959-48E2-429C-8F83-F4F0A4C315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847744">
            <a:off x="12280016" y="2459614"/>
            <a:ext cx="1083315" cy="62216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6">
            <a:extLst>
              <a:ext uri="{FF2B5EF4-FFF2-40B4-BE49-F238E27FC236}">
                <a16:creationId xmlns:a16="http://schemas.microsoft.com/office/drawing/2014/main" id="{1F224A2F-6070-9114-AE07-60B9791920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30478" y="2883938"/>
            <a:ext cx="1224120" cy="123514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3">
            <a:extLst>
              <a:ext uri="{FF2B5EF4-FFF2-40B4-BE49-F238E27FC236}">
                <a16:creationId xmlns:a16="http://schemas.microsoft.com/office/drawing/2014/main" id="{6E3DAF31-A923-02CD-87FE-58673E434C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34170" y="4290624"/>
            <a:ext cx="11049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7">
            <a:extLst>
              <a:ext uri="{FF2B5EF4-FFF2-40B4-BE49-F238E27FC236}">
                <a16:creationId xmlns:a16="http://schemas.microsoft.com/office/drawing/2014/main" id="{F9373932-F1C2-E70A-2F95-BCE8FDD073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67509" y="4843393"/>
            <a:ext cx="1198344" cy="62809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a:extLst>
              <a:ext uri="{FF2B5EF4-FFF2-40B4-BE49-F238E27FC236}">
                <a16:creationId xmlns:a16="http://schemas.microsoft.com/office/drawing/2014/main" id="{889BCE80-8C18-2F46-7AC2-3584EE7096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3209" y="3996363"/>
            <a:ext cx="1394361" cy="102908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a:extLst>
              <a:ext uri="{FF2B5EF4-FFF2-40B4-BE49-F238E27FC236}">
                <a16:creationId xmlns:a16="http://schemas.microsoft.com/office/drawing/2014/main" id="{0C654FBC-445E-A721-5E7C-1F1AE473241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38244"/>
          <a:stretch/>
        </p:blipFill>
        <p:spPr bwMode="auto">
          <a:xfrm>
            <a:off x="7994218" y="3578445"/>
            <a:ext cx="1927481" cy="191171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F51276D0-31B0-9DE0-9BAB-1A92B7FF1ACC}"/>
              </a:ext>
            </a:extLst>
          </p:cNvPr>
          <p:cNvSpPr txBox="1"/>
          <p:nvPr/>
        </p:nvSpPr>
        <p:spPr>
          <a:xfrm rot="19111308">
            <a:off x="7797612" y="3954068"/>
            <a:ext cx="214721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p>
        </p:txBody>
      </p:sp>
      <p:graphicFrame>
        <p:nvGraphicFramePr>
          <p:cNvPr id="74" name="Object 73">
            <a:extLst>
              <a:ext uri="{FF2B5EF4-FFF2-40B4-BE49-F238E27FC236}">
                <a16:creationId xmlns:a16="http://schemas.microsoft.com/office/drawing/2014/main" id="{FDD0A8F0-8709-A6ED-36BF-70E4904741FE}"/>
              </a:ext>
            </a:extLst>
          </p:cNvPr>
          <p:cNvGraphicFramePr>
            <a:graphicFrameLocks noChangeAspect="1"/>
          </p:cNvGraphicFramePr>
          <p:nvPr>
            <p:extLst/>
          </p:nvPr>
        </p:nvGraphicFramePr>
        <p:xfrm>
          <a:off x="9933049" y="2890731"/>
          <a:ext cx="1383011" cy="1531190"/>
        </p:xfrm>
        <a:graphic>
          <a:graphicData uri="http://schemas.openxmlformats.org/presentationml/2006/ole">
            <mc:AlternateContent xmlns:mc="http://schemas.openxmlformats.org/markup-compatibility/2006">
              <mc:Choice xmlns:v="urn:schemas-microsoft-com:vml" Requires="v">
                <p:oleObj spid="_x0000_s2056" name="Equation" r:id="rId15" imgW="355320" imgH="393480" progId="Equation.DSMT4">
                  <p:embed/>
                </p:oleObj>
              </mc:Choice>
              <mc:Fallback>
                <p:oleObj name="Equation" r:id="rId15" imgW="355320" imgH="393480" progId="Equation.DSMT4">
                  <p:embed/>
                  <p:pic>
                    <p:nvPicPr>
                      <p:cNvPr id="74" name="Object 73">
                        <a:extLst>
                          <a:ext uri="{FF2B5EF4-FFF2-40B4-BE49-F238E27FC236}">
                            <a16:creationId xmlns:a16="http://schemas.microsoft.com/office/drawing/2014/main" id="{FDD0A8F0-8709-A6ED-36BF-70E4904741FE}"/>
                          </a:ext>
                        </a:extLst>
                      </p:cNvPr>
                      <p:cNvPicPr/>
                      <p:nvPr/>
                    </p:nvPicPr>
                    <p:blipFill>
                      <a:blip r:embed="rId16"/>
                      <a:stretch>
                        <a:fillRect/>
                      </a:stretch>
                    </p:blipFill>
                    <p:spPr>
                      <a:xfrm>
                        <a:off x="9933049" y="2890731"/>
                        <a:ext cx="1383011" cy="1531190"/>
                      </a:xfrm>
                      <a:prstGeom prst="rect">
                        <a:avLst/>
                      </a:prstGeom>
                      <a:ln>
                        <a:solidFill>
                          <a:srgbClr val="FF0000"/>
                        </a:solidFill>
                      </a:ln>
                    </p:spPr>
                  </p:pic>
                </p:oleObj>
              </mc:Fallback>
            </mc:AlternateContent>
          </a:graphicData>
        </a:graphic>
      </p:graphicFrame>
      <p:sp>
        <p:nvSpPr>
          <p:cNvPr id="75" name="TextBox 74">
            <a:extLst>
              <a:ext uri="{FF2B5EF4-FFF2-40B4-BE49-F238E27FC236}">
                <a16:creationId xmlns:a16="http://schemas.microsoft.com/office/drawing/2014/main" id="{E318D182-7CE5-5D36-169D-6F8DEB6E9C39}"/>
              </a:ext>
            </a:extLst>
          </p:cNvPr>
          <p:cNvSpPr txBox="1"/>
          <p:nvPr/>
        </p:nvSpPr>
        <p:spPr>
          <a:xfrm>
            <a:off x="13223226" y="2102330"/>
            <a:ext cx="2438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v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p>
        </p:txBody>
      </p:sp>
      <p:sp>
        <p:nvSpPr>
          <p:cNvPr id="76" name="TextBox 75">
            <a:extLst>
              <a:ext uri="{FF2B5EF4-FFF2-40B4-BE49-F238E27FC236}">
                <a16:creationId xmlns:a16="http://schemas.microsoft.com/office/drawing/2014/main" id="{3F6E1F57-5A14-292B-AD7D-D3098045D730}"/>
              </a:ext>
            </a:extLst>
          </p:cNvPr>
          <p:cNvSpPr txBox="1"/>
          <p:nvPr/>
        </p:nvSpPr>
        <p:spPr>
          <a:xfrm>
            <a:off x="13252710" y="2722689"/>
            <a:ext cx="307895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endParaRPr lang="en-US" sz="3200" dirty="0">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FA72A8F0-2D6F-BE75-ED56-BE5EF196CA7F}"/>
              </a:ext>
            </a:extLst>
          </p:cNvPr>
          <p:cNvSpPr txBox="1"/>
          <p:nvPr/>
        </p:nvSpPr>
        <p:spPr>
          <a:xfrm>
            <a:off x="13279402" y="3340276"/>
            <a:ext cx="241569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endParaRPr lang="en-US" sz="3200" dirty="0">
              <a:latin typeface="Times New Roman" panose="02020603050405020304" pitchFamily="18" charset="0"/>
              <a:cs typeface="Times New Roman" panose="02020603050405020304" pitchFamily="18" charset="0"/>
            </a:endParaRPr>
          </a:p>
        </p:txBody>
      </p:sp>
      <p:graphicFrame>
        <p:nvGraphicFramePr>
          <p:cNvPr id="78" name="Object 77">
            <a:extLst>
              <a:ext uri="{FF2B5EF4-FFF2-40B4-BE49-F238E27FC236}">
                <a16:creationId xmlns:a16="http://schemas.microsoft.com/office/drawing/2014/main" id="{5EF6A475-7413-AAC9-3607-40AF1553B312}"/>
              </a:ext>
            </a:extLst>
          </p:cNvPr>
          <p:cNvGraphicFramePr>
            <a:graphicFrameLocks noChangeAspect="1"/>
          </p:cNvGraphicFramePr>
          <p:nvPr>
            <p:extLst/>
          </p:nvPr>
        </p:nvGraphicFramePr>
        <p:xfrm>
          <a:off x="13760720" y="4832522"/>
          <a:ext cx="933954" cy="1074159"/>
        </p:xfrm>
        <a:graphic>
          <a:graphicData uri="http://schemas.openxmlformats.org/presentationml/2006/ole">
            <mc:AlternateContent xmlns:mc="http://schemas.openxmlformats.org/markup-compatibility/2006">
              <mc:Choice xmlns:v="urn:schemas-microsoft-com:vml" Requires="v">
                <p:oleObj spid="_x0000_s2057" name="Equation" r:id="rId17" imgW="342720" imgH="393480" progId="Equation.DSMT4">
                  <p:embed/>
                </p:oleObj>
              </mc:Choice>
              <mc:Fallback>
                <p:oleObj name="Equation" r:id="rId17" imgW="342720" imgH="393480" progId="Equation.DSMT4">
                  <p:embed/>
                  <p:pic>
                    <p:nvPicPr>
                      <p:cNvPr id="78" name="Object 77">
                        <a:extLst>
                          <a:ext uri="{FF2B5EF4-FFF2-40B4-BE49-F238E27FC236}">
                            <a16:creationId xmlns:a16="http://schemas.microsoft.com/office/drawing/2014/main" id="{5EF6A475-7413-AAC9-3607-40AF1553B312}"/>
                          </a:ext>
                        </a:extLst>
                      </p:cNvPr>
                      <p:cNvPicPr/>
                      <p:nvPr/>
                    </p:nvPicPr>
                    <p:blipFill>
                      <a:blip r:embed="rId18"/>
                      <a:stretch>
                        <a:fillRect/>
                      </a:stretch>
                    </p:blipFill>
                    <p:spPr>
                      <a:xfrm>
                        <a:off x="13760720" y="4832522"/>
                        <a:ext cx="933954" cy="1074159"/>
                      </a:xfrm>
                      <a:prstGeom prst="rect">
                        <a:avLst/>
                      </a:prstGeom>
                      <a:ln>
                        <a:noFill/>
                      </a:ln>
                    </p:spPr>
                  </p:pic>
                </p:oleObj>
              </mc:Fallback>
            </mc:AlternateContent>
          </a:graphicData>
        </a:graphic>
      </p:graphicFrame>
      <p:graphicFrame>
        <p:nvGraphicFramePr>
          <p:cNvPr id="79" name="Object 78">
            <a:extLst>
              <a:ext uri="{FF2B5EF4-FFF2-40B4-BE49-F238E27FC236}">
                <a16:creationId xmlns:a16="http://schemas.microsoft.com/office/drawing/2014/main" id="{5C6A6257-03B2-8294-7AA2-34523E76747D}"/>
              </a:ext>
            </a:extLst>
          </p:cNvPr>
          <p:cNvGraphicFramePr>
            <a:graphicFrameLocks noChangeAspect="1"/>
          </p:cNvGraphicFramePr>
          <p:nvPr>
            <p:extLst/>
          </p:nvPr>
        </p:nvGraphicFramePr>
        <p:xfrm>
          <a:off x="13655963" y="4142220"/>
          <a:ext cx="1394361" cy="523597"/>
        </p:xfrm>
        <a:graphic>
          <a:graphicData uri="http://schemas.openxmlformats.org/presentationml/2006/ole">
            <mc:AlternateContent xmlns:mc="http://schemas.openxmlformats.org/markup-compatibility/2006">
              <mc:Choice xmlns:v="urn:schemas-microsoft-com:vml" Requires="v">
                <p:oleObj spid="_x0000_s2058" name="Equation" r:id="rId19" imgW="406080" imgH="152280" progId="Equation.DSMT4">
                  <p:embed/>
                </p:oleObj>
              </mc:Choice>
              <mc:Fallback>
                <p:oleObj name="Equation" r:id="rId19" imgW="406080" imgH="152280" progId="Equation.DSMT4">
                  <p:embed/>
                  <p:pic>
                    <p:nvPicPr>
                      <p:cNvPr id="79" name="Object 78">
                        <a:extLst>
                          <a:ext uri="{FF2B5EF4-FFF2-40B4-BE49-F238E27FC236}">
                            <a16:creationId xmlns:a16="http://schemas.microsoft.com/office/drawing/2014/main" id="{5C6A6257-03B2-8294-7AA2-34523E76747D}"/>
                          </a:ext>
                        </a:extLst>
                      </p:cNvPr>
                      <p:cNvPicPr/>
                      <p:nvPr/>
                    </p:nvPicPr>
                    <p:blipFill>
                      <a:blip r:embed="rId20"/>
                      <a:stretch>
                        <a:fillRect/>
                      </a:stretch>
                    </p:blipFill>
                    <p:spPr>
                      <a:xfrm>
                        <a:off x="13655963" y="4142220"/>
                        <a:ext cx="1394361" cy="523597"/>
                      </a:xfrm>
                      <a:prstGeom prst="rect">
                        <a:avLst/>
                      </a:prstGeom>
                      <a:ln>
                        <a:noFill/>
                      </a:ln>
                    </p:spPr>
                  </p:pic>
                </p:oleObj>
              </mc:Fallback>
            </mc:AlternateContent>
          </a:graphicData>
        </a:graphic>
      </p:graphicFrame>
      <p:sp>
        <p:nvSpPr>
          <p:cNvPr id="82" name="TextBox 81">
            <a:extLst>
              <a:ext uri="{FF2B5EF4-FFF2-40B4-BE49-F238E27FC236}">
                <a16:creationId xmlns:a16="http://schemas.microsoft.com/office/drawing/2014/main" id="{F10DC454-A22D-2B4A-C1D6-A34246EF0370}"/>
              </a:ext>
            </a:extLst>
          </p:cNvPr>
          <p:cNvSpPr txBox="1"/>
          <p:nvPr/>
        </p:nvSpPr>
        <p:spPr>
          <a:xfrm rot="620219">
            <a:off x="10208774" y="7164541"/>
            <a:ext cx="171372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endParaRPr lang="en-US" sz="3200" dirty="0">
              <a:latin typeface="Times New Roman" panose="02020603050405020304" pitchFamily="18" charset="0"/>
              <a:cs typeface="Times New Roman" panose="02020603050405020304" pitchFamily="18" charset="0"/>
            </a:endParaRPr>
          </a:p>
        </p:txBody>
      </p:sp>
      <p:pic>
        <p:nvPicPr>
          <p:cNvPr id="83" name="Picture 82" descr="A close-up of a watch&#10;&#10;Description automatically generated with medium confidence">
            <a:extLst>
              <a:ext uri="{FF2B5EF4-FFF2-40B4-BE49-F238E27FC236}">
                <a16:creationId xmlns:a16="http://schemas.microsoft.com/office/drawing/2014/main" id="{8A2809CA-4835-913E-6107-B7EEED8545B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3519" t="2222" r="14882" b="14005"/>
          <a:stretch/>
        </p:blipFill>
        <p:spPr>
          <a:xfrm>
            <a:off x="2962646" y="3803634"/>
            <a:ext cx="1102576" cy="1290049"/>
          </a:xfrm>
          <a:prstGeom prst="rect">
            <a:avLst/>
          </a:prstGeom>
        </p:spPr>
      </p:pic>
      <p:pic>
        <p:nvPicPr>
          <p:cNvPr id="84" name="Picture 83" descr="Chart, line chart&#10;&#10;Description automatically generated">
            <a:extLst>
              <a:ext uri="{FF2B5EF4-FFF2-40B4-BE49-F238E27FC236}">
                <a16:creationId xmlns:a16="http://schemas.microsoft.com/office/drawing/2014/main" id="{DD950745-A850-34CA-C9ED-2A1D4F42D1D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171817" y="6428285"/>
            <a:ext cx="3037703" cy="2838397"/>
          </a:xfrm>
          <a:prstGeom prst="rect">
            <a:avLst/>
          </a:prstGeom>
        </p:spPr>
      </p:pic>
      <p:sp>
        <p:nvSpPr>
          <p:cNvPr id="85" name="TextBox 84">
            <a:extLst>
              <a:ext uri="{FF2B5EF4-FFF2-40B4-BE49-F238E27FC236}">
                <a16:creationId xmlns:a16="http://schemas.microsoft.com/office/drawing/2014/main" id="{E0B9AD1B-DDEF-4AC6-05A5-DBDF565C172C}"/>
              </a:ext>
            </a:extLst>
          </p:cNvPr>
          <p:cNvSpPr txBox="1"/>
          <p:nvPr/>
        </p:nvSpPr>
        <p:spPr>
          <a:xfrm rot="1204820">
            <a:off x="4137793" y="4327106"/>
            <a:ext cx="164557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endParaRPr lang="en-US" sz="3200" dirty="0">
              <a:latin typeface="Times New Roman" panose="02020603050405020304" pitchFamily="18" charset="0"/>
              <a:cs typeface="Times New Roman" panose="02020603050405020304" pitchFamily="18" charset="0"/>
            </a:endParaRPr>
          </a:p>
        </p:txBody>
      </p:sp>
      <p:pic>
        <p:nvPicPr>
          <p:cNvPr id="45" name="Picture 35">
            <a:extLst>
              <a:ext uri="{FF2B5EF4-FFF2-40B4-BE49-F238E27FC236}">
                <a16:creationId xmlns:a16="http://schemas.microsoft.com/office/drawing/2014/main" id="{E906E0FD-E844-4ED8-CA1E-726816A4BDA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0346523" flipH="1" flipV="1">
            <a:off x="7295802" y="4897829"/>
            <a:ext cx="2761357" cy="124751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2CFF554-1F0D-47AF-1037-31DAB70C9E0D}"/>
              </a:ext>
            </a:extLst>
          </p:cNvPr>
          <p:cNvSpPr txBox="1"/>
          <p:nvPr/>
        </p:nvSpPr>
        <p:spPr>
          <a:xfrm>
            <a:off x="6463144" y="5210151"/>
            <a:ext cx="1678125"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200" dirty="0">
                <a:solidFill>
                  <a:schemeClr val="bg1"/>
                </a:solidFill>
              </a:rPr>
              <a:t>TỐC ĐỘ</a:t>
            </a:r>
          </a:p>
        </p:txBody>
      </p:sp>
      <p:sp>
        <p:nvSpPr>
          <p:cNvPr id="47" name="TextBox 46">
            <a:extLst>
              <a:ext uri="{FF2B5EF4-FFF2-40B4-BE49-F238E27FC236}">
                <a16:creationId xmlns:a16="http://schemas.microsoft.com/office/drawing/2014/main" id="{94DC5E16-3E61-F2A5-8394-222A1EAD4011}"/>
              </a:ext>
            </a:extLst>
          </p:cNvPr>
          <p:cNvSpPr txBox="1"/>
          <p:nvPr/>
        </p:nvSpPr>
        <p:spPr>
          <a:xfrm rot="20567256">
            <a:off x="5374241" y="5793263"/>
            <a:ext cx="16455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ATGT</a:t>
            </a:r>
          </a:p>
        </p:txBody>
      </p:sp>
      <p:sp>
        <p:nvSpPr>
          <p:cNvPr id="48" name="TextBox 47">
            <a:extLst>
              <a:ext uri="{FF2B5EF4-FFF2-40B4-BE49-F238E27FC236}">
                <a16:creationId xmlns:a16="http://schemas.microsoft.com/office/drawing/2014/main" id="{A6E4E126-3E56-AA18-96AF-545C2BE61C3F}"/>
              </a:ext>
            </a:extLst>
          </p:cNvPr>
          <p:cNvSpPr txBox="1"/>
          <p:nvPr/>
        </p:nvSpPr>
        <p:spPr>
          <a:xfrm>
            <a:off x="1471175" y="6523109"/>
            <a:ext cx="4351066"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endParaRPr lang="en-US" sz="3200" dirty="0">
              <a:latin typeface="Times New Roman" panose="02020603050405020304" pitchFamily="18" charset="0"/>
              <a:cs typeface="Times New Roman" panose="02020603050405020304" pitchFamily="18" charset="0"/>
            </a:endParaRPr>
          </a:p>
        </p:txBody>
      </p:sp>
      <p:pic>
        <p:nvPicPr>
          <p:cNvPr id="49" name="Picture 26">
            <a:extLst>
              <a:ext uri="{FF2B5EF4-FFF2-40B4-BE49-F238E27FC236}">
                <a16:creationId xmlns:a16="http://schemas.microsoft.com/office/drawing/2014/main" id="{6E009BE4-6449-3405-4B80-53547C9581C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0038104">
            <a:off x="4068364" y="5226159"/>
            <a:ext cx="2542550" cy="113849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CF77D4F8-511F-2D49-ED54-79436FC16598}"/>
              </a:ext>
            </a:extLst>
          </p:cNvPr>
          <p:cNvSpPr txBox="1"/>
          <p:nvPr/>
        </p:nvSpPr>
        <p:spPr>
          <a:xfrm rot="326117">
            <a:off x="8469839" y="5114134"/>
            <a:ext cx="166353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endParaRPr lang="en-US" sz="32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CE85F13D-D682-F550-DFFB-691B202ED71A}"/>
              </a:ext>
            </a:extLst>
          </p:cNvPr>
          <p:cNvSpPr txBox="1"/>
          <p:nvPr/>
        </p:nvSpPr>
        <p:spPr>
          <a:xfrm>
            <a:off x="10751777" y="4825964"/>
            <a:ext cx="122412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km/h </a:t>
            </a:r>
          </a:p>
        </p:txBody>
      </p:sp>
      <p:pic>
        <p:nvPicPr>
          <p:cNvPr id="52" name="Picture 38">
            <a:extLst>
              <a:ext uri="{FF2B5EF4-FFF2-40B4-BE49-F238E27FC236}">
                <a16:creationId xmlns:a16="http://schemas.microsoft.com/office/drawing/2014/main" id="{F4F19657-EFA3-7B95-27CE-F6ADCC93D2B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389564" flipH="1">
            <a:off x="9829673" y="5547502"/>
            <a:ext cx="1244834" cy="38802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7">
            <a:extLst>
              <a:ext uri="{FF2B5EF4-FFF2-40B4-BE49-F238E27FC236}">
                <a16:creationId xmlns:a16="http://schemas.microsoft.com/office/drawing/2014/main" id="{FE1BA76F-6C9F-1938-0751-0EEB8BD5060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20913729" flipH="1">
            <a:off x="9748545" y="4931035"/>
            <a:ext cx="1143100" cy="72453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356955CA-F267-1705-8556-03ED3CD85634}"/>
              </a:ext>
            </a:extLst>
          </p:cNvPr>
          <p:cNvSpPr txBox="1"/>
          <p:nvPr/>
        </p:nvSpPr>
        <p:spPr>
          <a:xfrm>
            <a:off x="10816865" y="5584687"/>
            <a:ext cx="166353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m/s</a:t>
            </a:r>
          </a:p>
        </p:txBody>
      </p:sp>
    </p:spTree>
    <p:extLst>
      <p:ext uri="{BB962C8B-B14F-4D97-AF65-F5344CB8AC3E}">
        <p14:creationId xmlns:p14="http://schemas.microsoft.com/office/powerpoint/2010/main" val="31832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righ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a:solidFill>
            <a:schemeClr val="accent6">
              <a:lumMod val="75000"/>
            </a:schemeClr>
          </a:solidFill>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chemeClr val="bg1"/>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chemeClr val="bg1"/>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grp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grp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smtClean="0">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Tree>
    <p:extLst>
      <p:ext uri="{BB962C8B-B14F-4D97-AF65-F5344CB8AC3E}">
        <p14:creationId xmlns:p14="http://schemas.microsoft.com/office/powerpoint/2010/main" val="100086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327288" y="961227"/>
            <a:ext cx="15488073" cy="2841804"/>
          </a:xfrm>
          <a:prstGeom prst="rect">
            <a:avLst/>
          </a:prstGeom>
        </p:spPr>
        <p:txBody>
          <a:bodyPr lIns="0" tIns="0" rIns="0" bIns="0" rtlCol="0" anchor="t">
            <a:spAutoFit/>
          </a:bodyPr>
          <a:lstStyle/>
          <a:p>
            <a:pPr algn="just">
              <a:lnSpc>
                <a:spcPct val="115000"/>
              </a:lnSpc>
              <a:spcAft>
                <a:spcPts val="800"/>
              </a:spcAft>
            </a:pP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36km/h,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34km/h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14m/s.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spcBef>
                <a:spcPct val="0"/>
              </a:spcBef>
            </a:pPr>
            <a:endParaRPr lang="en-US" sz="4000" u="none" dirty="0">
              <a:solidFill>
                <a:srgbClr val="2B262E"/>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5B44DB40-79C5-9CD3-A266-7F8F2CB379B8}"/>
              </a:ext>
            </a:extLst>
          </p:cNvPr>
          <p:cNvSpPr txBox="1"/>
          <p:nvPr/>
        </p:nvSpPr>
        <p:spPr>
          <a:xfrm>
            <a:off x="4842224" y="4381500"/>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hỏa</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ô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máy</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F98DE570-BE4A-B316-BC57-1713D541E707}"/>
              </a:ext>
            </a:extLst>
          </p:cNvPr>
          <p:cNvSpPr txBox="1"/>
          <p:nvPr/>
        </p:nvSpPr>
        <p:spPr>
          <a:xfrm>
            <a:off x="4816345" y="5525459"/>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ô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hỏa</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máy</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D6C8B63E-B06D-780D-2DAA-72FF98F9D0B9}"/>
              </a:ext>
            </a:extLst>
          </p:cNvPr>
          <p:cNvSpPr txBox="1"/>
          <p:nvPr/>
        </p:nvSpPr>
        <p:spPr>
          <a:xfrm>
            <a:off x="4816345" y="6669922"/>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ô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hỏa</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3740F0C-B936-5F4C-15D4-711727D5B682}"/>
              </a:ext>
            </a:extLst>
          </p:cNvPr>
          <p:cNvSpPr txBox="1"/>
          <p:nvPr/>
        </p:nvSpPr>
        <p:spPr>
          <a:xfrm>
            <a:off x="4816345" y="7814385"/>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Xe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ô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hỏa</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7"/>
          <p:cNvSpPr>
            <a:spLocks noChangeArrowheads="1"/>
          </p:cNvSpPr>
          <p:nvPr/>
        </p:nvSpPr>
        <p:spPr bwMode="auto">
          <a:xfrm>
            <a:off x="4648200" y="7814386"/>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3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4"/>
                                        </p:tgtEl>
                                        <p:attrNameLst>
                                          <p:attrName>style.color</p:attrName>
                                        </p:attrNameLst>
                                      </p:cBhvr>
                                      <p:to>
                                        <p:clrVal>
                                          <a:srgbClr val="FFFF00"/>
                                        </p:clrVal>
                                      </p:to>
                                    </p:set>
                                    <p:set>
                                      <p:cBhvr>
                                        <p:cTn id="7" dur="500" fill="hold"/>
                                        <p:tgtEl>
                                          <p:spTgt spid="74"/>
                                        </p:tgtEl>
                                        <p:attrNameLst>
                                          <p:attrName>fillcolor</p:attrName>
                                        </p:attrNameLst>
                                      </p:cBhvr>
                                      <p:to>
                                        <p:clrVal>
                                          <a:srgbClr val="FFFF00"/>
                                        </p:clrVal>
                                      </p:to>
                                    </p:set>
                                    <p:set>
                                      <p:cBhvr>
                                        <p:cTn id="8" dur="500" fill="hold"/>
                                        <p:tgtEl>
                                          <p:spTgt spid="7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204349" y="1565986"/>
            <a:ext cx="15488073" cy="677108"/>
          </a:xfrm>
          <a:prstGeom prst="rect">
            <a:avLst/>
          </a:prstGeom>
        </p:spPr>
        <p:txBody>
          <a:bodyPr lIns="0" tIns="0" rIns="0" bIns="0" rtlCol="0" anchor="t">
            <a:spAutoFit/>
          </a:bodyPr>
          <a:lstStyle/>
          <a:p>
            <a:pPr algn="ctr"/>
            <a:r>
              <a:rPr lang="en-US" sz="4400" b="1" dirty="0" err="1">
                <a:latin typeface="Times New Roman" panose="02020603050405020304" pitchFamily="18" charset="0"/>
                <a:ea typeface="Tiffany" panose="02020500000000000000" pitchFamily="18" charset="0"/>
                <a:cs typeface="Times New Roman" panose="02020603050405020304" pitchFamily="18" charset="0"/>
              </a:rPr>
              <a:t>Câu</a:t>
            </a:r>
            <a:r>
              <a:rPr lang="en-US" sz="4400" b="1" dirty="0">
                <a:latin typeface="Times New Roman" panose="02020603050405020304" pitchFamily="18" charset="0"/>
                <a:ea typeface="Tiffany" panose="02020500000000000000" pitchFamily="18" charset="0"/>
                <a:cs typeface="Times New Roman" panose="02020603050405020304" pitchFamily="18" charset="0"/>
              </a:rPr>
              <a:t> 2.</a:t>
            </a:r>
            <a:r>
              <a:rPr lang="en-US" sz="4400" dirty="0">
                <a:latin typeface="Times New Roman" panose="02020603050405020304" pitchFamily="18" charset="0"/>
                <a:ea typeface="Tiffany" panose="02020500000000000000" pitchFamily="18" charset="0"/>
                <a:cs typeface="Times New Roman" panose="02020603050405020304" pitchFamily="18" charset="0"/>
              </a:rPr>
              <a:t> </a:t>
            </a:r>
            <a:r>
              <a:rPr lang="en-US" sz="4400" dirty="0" err="1">
                <a:latin typeface="Times New Roman" panose="02020603050405020304" pitchFamily="18" charset="0"/>
                <a:ea typeface="Tiffany" panose="02020500000000000000" pitchFamily="18" charset="0"/>
                <a:cs typeface="Times New Roman" panose="02020603050405020304" pitchFamily="18" charset="0"/>
              </a:rPr>
              <a:t>Đổi</a:t>
            </a:r>
            <a:r>
              <a:rPr lang="en-US" sz="4400" dirty="0">
                <a:latin typeface="Times New Roman" panose="02020603050405020304" pitchFamily="18" charset="0"/>
                <a:ea typeface="Tiffany" panose="02020500000000000000" pitchFamily="18" charset="0"/>
                <a:cs typeface="Times New Roman" panose="02020603050405020304" pitchFamily="18" charset="0"/>
              </a:rPr>
              <a:t> 108km/h = …………… m/s</a:t>
            </a:r>
          </a:p>
        </p:txBody>
      </p:sp>
      <p:sp>
        <p:nvSpPr>
          <p:cNvPr id="69" name="TextBox 68">
            <a:extLst>
              <a:ext uri="{FF2B5EF4-FFF2-40B4-BE49-F238E27FC236}">
                <a16:creationId xmlns:a16="http://schemas.microsoft.com/office/drawing/2014/main" id="{5B44DB40-79C5-9CD3-A266-7F8F2CB379B8}"/>
              </a:ext>
            </a:extLst>
          </p:cNvPr>
          <p:cNvSpPr txBox="1"/>
          <p:nvPr/>
        </p:nvSpPr>
        <p:spPr>
          <a:xfrm>
            <a:off x="7086600" y="4400027"/>
            <a:ext cx="84582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a:solidFill>
                  <a:schemeClr val="bg1"/>
                </a:solidFill>
                <a:latin typeface="Times New Roman" panose="02020603050405020304" pitchFamily="18" charset="0"/>
                <a:cs typeface="Times New Roman" panose="02020603050405020304" pitchFamily="18" charset="0"/>
              </a:rPr>
              <a:t>30m/s</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F98DE570-BE4A-B316-BC57-1713D541E707}"/>
              </a:ext>
            </a:extLst>
          </p:cNvPr>
          <p:cNvSpPr txBox="1"/>
          <p:nvPr/>
        </p:nvSpPr>
        <p:spPr>
          <a:xfrm>
            <a:off x="7060721" y="5543986"/>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400" dirty="0">
                <a:solidFill>
                  <a:schemeClr val="bg1"/>
                </a:solidFill>
                <a:latin typeface="Times New Roman" panose="02020603050405020304" pitchFamily="18" charset="0"/>
                <a:cs typeface="Times New Roman" panose="02020603050405020304" pitchFamily="18" charset="0"/>
              </a:rPr>
              <a:t>20m/s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D6C8B63E-B06D-780D-2DAA-72FF98F9D0B9}"/>
              </a:ext>
            </a:extLst>
          </p:cNvPr>
          <p:cNvSpPr txBox="1"/>
          <p:nvPr/>
        </p:nvSpPr>
        <p:spPr>
          <a:xfrm>
            <a:off x="7060721" y="6688449"/>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dirty="0">
                <a:solidFill>
                  <a:schemeClr val="bg1"/>
                </a:solidFill>
                <a:latin typeface="Times New Roman" panose="02020603050405020304" pitchFamily="18" charset="0"/>
                <a:cs typeface="Times New Roman" panose="02020603050405020304" pitchFamily="18" charset="0"/>
              </a:rPr>
              <a:t>15m/s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3740F0C-B936-5F4C-15D4-711727D5B682}"/>
              </a:ext>
            </a:extLst>
          </p:cNvPr>
          <p:cNvSpPr txBox="1"/>
          <p:nvPr/>
        </p:nvSpPr>
        <p:spPr>
          <a:xfrm>
            <a:off x="7060721" y="7832912"/>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400" dirty="0">
                <a:solidFill>
                  <a:schemeClr val="bg1"/>
                </a:solidFill>
                <a:latin typeface="Times New Roman" panose="02020603050405020304" pitchFamily="18" charset="0"/>
                <a:cs typeface="Times New Roman" panose="02020603050405020304" pitchFamily="18" charset="0"/>
              </a:rPr>
              <a:t>10m/s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7"/>
          <p:cNvSpPr>
            <a:spLocks noChangeArrowheads="1"/>
          </p:cNvSpPr>
          <p:nvPr/>
        </p:nvSpPr>
        <p:spPr bwMode="auto">
          <a:xfrm>
            <a:off x="7034392" y="43815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9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9"/>
                                        </p:tgtEl>
                                        <p:attrNameLst>
                                          <p:attrName>style.color</p:attrName>
                                        </p:attrNameLst>
                                      </p:cBhvr>
                                      <p:to>
                                        <p:clrVal>
                                          <a:srgbClr val="FFFF00"/>
                                        </p:clrVal>
                                      </p:to>
                                    </p:set>
                                    <p:set>
                                      <p:cBhvr>
                                        <p:cTn id="7" dur="500" fill="hold"/>
                                        <p:tgtEl>
                                          <p:spTgt spid="69"/>
                                        </p:tgtEl>
                                        <p:attrNameLst>
                                          <p:attrName>fillcolor</p:attrName>
                                        </p:attrNameLst>
                                      </p:cBhvr>
                                      <p:to>
                                        <p:clrVal>
                                          <a:srgbClr val="FFFF00"/>
                                        </p:clrVal>
                                      </p:to>
                                    </p:set>
                                    <p:set>
                                      <p:cBhvr>
                                        <p:cTn id="8" dur="500" fill="hold"/>
                                        <p:tgtEl>
                                          <p:spTgt spid="69"/>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984724" y="1349306"/>
            <a:ext cx="14173201" cy="1231106"/>
          </a:xfrm>
          <a:prstGeom prst="rect">
            <a:avLst/>
          </a:prstGeom>
        </p:spPr>
        <p:txBody>
          <a:bodyPr wrap="square" lIns="0" tIns="0" rIns="0" bIns="0" rtlCol="0" anchor="t">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3.</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3,6km,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40 </a:t>
            </a:r>
            <a:r>
              <a:rPr lang="en-US" sz="4000" dirty="0" err="1">
                <a:latin typeface="Times New Roman" panose="02020603050405020304" pitchFamily="18" charset="0"/>
                <a:cs typeface="Times New Roman" panose="02020603050405020304" pitchFamily="18" charset="0"/>
              </a:rPr>
              <a:t>phút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5B44DB40-79C5-9CD3-A266-7F8F2CB379B8}"/>
              </a:ext>
            </a:extLst>
          </p:cNvPr>
          <p:cNvSpPr txBox="1"/>
          <p:nvPr/>
        </p:nvSpPr>
        <p:spPr>
          <a:xfrm>
            <a:off x="7086600" y="4400027"/>
            <a:ext cx="84582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a:solidFill>
                  <a:schemeClr val="bg1"/>
                </a:solidFill>
                <a:latin typeface="Times New Roman" panose="02020603050405020304" pitchFamily="18" charset="0"/>
                <a:cs typeface="Times New Roman" panose="02020603050405020304" pitchFamily="18" charset="0"/>
              </a:rPr>
              <a:t>19,44m/s</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F98DE570-BE4A-B316-BC57-1713D541E707}"/>
              </a:ext>
            </a:extLst>
          </p:cNvPr>
          <p:cNvSpPr txBox="1"/>
          <p:nvPr/>
        </p:nvSpPr>
        <p:spPr>
          <a:xfrm>
            <a:off x="7060721" y="5543986"/>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400" dirty="0">
                <a:solidFill>
                  <a:schemeClr val="bg1"/>
                </a:solidFill>
                <a:latin typeface="Times New Roman" panose="02020603050405020304" pitchFamily="18" charset="0"/>
                <a:cs typeface="Times New Roman" panose="02020603050405020304" pitchFamily="18" charset="0"/>
              </a:rPr>
              <a:t>15m/s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D6C8B63E-B06D-780D-2DAA-72FF98F9D0B9}"/>
              </a:ext>
            </a:extLst>
          </p:cNvPr>
          <p:cNvSpPr txBox="1"/>
          <p:nvPr/>
        </p:nvSpPr>
        <p:spPr>
          <a:xfrm>
            <a:off x="7060721" y="6688449"/>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dirty="0">
                <a:solidFill>
                  <a:schemeClr val="bg1"/>
                </a:solidFill>
                <a:latin typeface="Times New Roman" panose="02020603050405020304" pitchFamily="18" charset="0"/>
                <a:cs typeface="Times New Roman" panose="02020603050405020304" pitchFamily="18" charset="0"/>
              </a:rPr>
              <a:t>1,5m/s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3740F0C-B936-5F4C-15D4-711727D5B682}"/>
              </a:ext>
            </a:extLst>
          </p:cNvPr>
          <p:cNvSpPr txBox="1"/>
          <p:nvPr/>
        </p:nvSpPr>
        <p:spPr>
          <a:xfrm>
            <a:off x="7060721" y="7832912"/>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400" dirty="0">
                <a:solidFill>
                  <a:schemeClr val="bg1"/>
                </a:solidFill>
                <a:latin typeface="Times New Roman" panose="02020603050405020304" pitchFamily="18" charset="0"/>
                <a:cs typeface="Times New Roman" panose="02020603050405020304" pitchFamily="18" charset="0"/>
              </a:rPr>
              <a:t>2/3 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7"/>
          <p:cNvSpPr>
            <a:spLocks noChangeArrowheads="1"/>
          </p:cNvSpPr>
          <p:nvPr/>
        </p:nvSpPr>
        <p:spPr bwMode="auto">
          <a:xfrm>
            <a:off x="7010400" y="66675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1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2"/>
                                        </p:tgtEl>
                                        <p:attrNameLst>
                                          <p:attrName>style.color</p:attrName>
                                        </p:attrNameLst>
                                      </p:cBhvr>
                                      <p:to>
                                        <p:clrVal>
                                          <a:srgbClr val="FFFF00"/>
                                        </p:clrVal>
                                      </p:to>
                                    </p:set>
                                    <p:set>
                                      <p:cBhvr>
                                        <p:cTn id="7" dur="500" fill="hold"/>
                                        <p:tgtEl>
                                          <p:spTgt spid="72"/>
                                        </p:tgtEl>
                                        <p:attrNameLst>
                                          <p:attrName>fillcolor</p:attrName>
                                        </p:attrNameLst>
                                      </p:cBhvr>
                                      <p:to>
                                        <p:clrVal>
                                          <a:srgbClr val="FFFF00"/>
                                        </p:clrVal>
                                      </p:to>
                                    </p:set>
                                    <p:set>
                                      <p:cBhvr>
                                        <p:cTn id="8" dur="500" fill="hold"/>
                                        <p:tgtEl>
                                          <p:spTgt spid="7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2817636" y="1555837"/>
            <a:ext cx="12798076" cy="615553"/>
          </a:xfrm>
          <a:prstGeom prst="rect">
            <a:avLst/>
          </a:prstGeom>
        </p:spPr>
        <p:txBody>
          <a:bodyPr wrap="square" lIns="0" tIns="0" rIns="0" bIns="0" rtlCol="0" anchor="t">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Đơn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a:t>
            </a:r>
          </a:p>
        </p:txBody>
      </p:sp>
      <p:sp>
        <p:nvSpPr>
          <p:cNvPr id="69" name="TextBox 68">
            <a:extLst>
              <a:ext uri="{FF2B5EF4-FFF2-40B4-BE49-F238E27FC236}">
                <a16:creationId xmlns:a16="http://schemas.microsoft.com/office/drawing/2014/main" id="{5B44DB40-79C5-9CD3-A266-7F8F2CB379B8}"/>
              </a:ext>
            </a:extLst>
          </p:cNvPr>
          <p:cNvSpPr txBox="1"/>
          <p:nvPr/>
        </p:nvSpPr>
        <p:spPr>
          <a:xfrm>
            <a:off x="7086600" y="4400027"/>
            <a:ext cx="84582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a:solidFill>
                  <a:schemeClr val="bg1"/>
                </a:solidFill>
                <a:latin typeface="Times New Roman" panose="02020603050405020304" pitchFamily="18" charset="0"/>
                <a:cs typeface="Times New Roman" panose="02020603050405020304" pitchFamily="18" charset="0"/>
              </a:rPr>
              <a:t>m/s</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F98DE570-BE4A-B316-BC57-1713D541E707}"/>
              </a:ext>
            </a:extLst>
          </p:cNvPr>
          <p:cNvSpPr txBox="1"/>
          <p:nvPr/>
        </p:nvSpPr>
        <p:spPr>
          <a:xfrm>
            <a:off x="7060721" y="5543986"/>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400" dirty="0">
                <a:solidFill>
                  <a:schemeClr val="bg1"/>
                </a:solidFill>
                <a:latin typeface="Times New Roman" panose="02020603050405020304" pitchFamily="18" charset="0"/>
                <a:cs typeface="Times New Roman" panose="02020603050405020304" pitchFamily="18" charset="0"/>
              </a:rPr>
              <a:t>km/s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D6C8B63E-B06D-780D-2DAA-72FF98F9D0B9}"/>
              </a:ext>
            </a:extLst>
          </p:cNvPr>
          <p:cNvSpPr txBox="1"/>
          <p:nvPr/>
        </p:nvSpPr>
        <p:spPr>
          <a:xfrm>
            <a:off x="7060721" y="6688449"/>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dirty="0">
                <a:solidFill>
                  <a:schemeClr val="bg1"/>
                </a:solidFill>
                <a:latin typeface="Times New Roman" panose="02020603050405020304" pitchFamily="18" charset="0"/>
                <a:cs typeface="Times New Roman" panose="02020603050405020304" pitchFamily="18" charset="0"/>
              </a:rPr>
              <a:t>kg/m</a:t>
            </a:r>
            <a:r>
              <a:rPr lang="en-US" sz="4400" baseline="30000" dirty="0">
                <a:solidFill>
                  <a:schemeClr val="bg1"/>
                </a:solidFill>
                <a:latin typeface="Times New Roman" panose="02020603050405020304" pitchFamily="18" charset="0"/>
                <a:cs typeface="Times New Roman" panose="02020603050405020304" pitchFamily="18" charset="0"/>
              </a:rPr>
              <a:t>3</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3740F0C-B936-5F4C-15D4-711727D5B682}"/>
              </a:ext>
            </a:extLst>
          </p:cNvPr>
          <p:cNvSpPr txBox="1"/>
          <p:nvPr/>
        </p:nvSpPr>
        <p:spPr>
          <a:xfrm>
            <a:off x="7060721" y="7832912"/>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400" dirty="0">
                <a:solidFill>
                  <a:schemeClr val="bg1"/>
                </a:solidFill>
                <a:latin typeface="Times New Roman" panose="02020603050405020304" pitchFamily="18" charset="0"/>
                <a:cs typeface="Times New Roman" panose="02020603050405020304" pitchFamily="18" charset="0"/>
              </a:rPr>
              <a:t>m/</a:t>
            </a:r>
            <a:r>
              <a:rPr lang="en-US" sz="4400" dirty="0" err="1">
                <a:solidFill>
                  <a:schemeClr val="bg1"/>
                </a:solidFill>
                <a:latin typeface="Times New Roman" panose="02020603050405020304" pitchFamily="18" charset="0"/>
                <a:cs typeface="Times New Roman" panose="02020603050405020304" pitchFamily="18" charset="0"/>
              </a:rPr>
              <a:t>phút</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7"/>
          <p:cNvSpPr>
            <a:spLocks noChangeArrowheads="1"/>
          </p:cNvSpPr>
          <p:nvPr/>
        </p:nvSpPr>
        <p:spPr bwMode="auto">
          <a:xfrm>
            <a:off x="7034392" y="6667500"/>
            <a:ext cx="814208" cy="790092"/>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10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2"/>
                                        </p:tgtEl>
                                        <p:attrNameLst>
                                          <p:attrName>style.color</p:attrName>
                                        </p:attrNameLst>
                                      </p:cBhvr>
                                      <p:to>
                                        <p:clrVal>
                                          <a:srgbClr val="FFFF00"/>
                                        </p:clrVal>
                                      </p:to>
                                    </p:set>
                                    <p:set>
                                      <p:cBhvr>
                                        <p:cTn id="7" dur="500" fill="hold"/>
                                        <p:tgtEl>
                                          <p:spTgt spid="72"/>
                                        </p:tgtEl>
                                        <p:attrNameLst>
                                          <p:attrName>fillcolor</p:attrName>
                                        </p:attrNameLst>
                                      </p:cBhvr>
                                      <p:to>
                                        <p:clrVal>
                                          <a:srgbClr val="FFFF00"/>
                                        </p:clrVal>
                                      </p:to>
                                    </p:set>
                                    <p:set>
                                      <p:cBhvr>
                                        <p:cTn id="8" dur="500" fill="hold"/>
                                        <p:tgtEl>
                                          <p:spTgt spid="7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2817636" y="1555837"/>
            <a:ext cx="12798076" cy="651140"/>
          </a:xfrm>
          <a:prstGeom prst="rect">
            <a:avLst/>
          </a:prstGeom>
        </p:spPr>
        <p:txBody>
          <a:bodyPr wrap="square" lIns="0" tIns="0" rIns="0" bIns="0" rtlCol="0" anchor="t">
            <a:spAutoFit/>
          </a:bodyPr>
          <a:lstStyle/>
          <a:p>
            <a:pPr algn="just">
              <a:lnSpc>
                <a:spcPct val="115000"/>
              </a:lnSpc>
              <a:spcAft>
                <a:spcPts val="800"/>
              </a:spcAft>
            </a:pP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48839CC-3420-A426-3B59-CF66AD2D65F2}"/>
              </a:ext>
            </a:extLst>
          </p:cNvPr>
          <p:cNvGraphicFramePr>
            <a:graphicFrameLocks noGrp="1"/>
          </p:cNvGraphicFramePr>
          <p:nvPr>
            <p:extLst>
              <p:ext uri="{D42A27DB-BD31-4B8C-83A1-F6EECF244321}">
                <p14:modId xmlns:p14="http://schemas.microsoft.com/office/powerpoint/2010/main" val="2763549170"/>
              </p:ext>
            </p:extLst>
          </p:nvPr>
        </p:nvGraphicFramePr>
        <p:xfrm>
          <a:off x="943637" y="4610100"/>
          <a:ext cx="16546074" cy="4206240"/>
        </p:xfrm>
        <a:graphic>
          <a:graphicData uri="http://schemas.openxmlformats.org/drawingml/2006/table">
            <a:tbl>
              <a:tblPr firstRow="1" firstCol="1" bandRow="1">
                <a:tableStyleId>{5C22544A-7EE6-4342-B048-85BDC9FD1C3A}</a:tableStyleId>
              </a:tblPr>
              <a:tblGrid>
                <a:gridCol w="11214543">
                  <a:extLst>
                    <a:ext uri="{9D8B030D-6E8A-4147-A177-3AD203B41FA5}">
                      <a16:colId xmlns:a16="http://schemas.microsoft.com/office/drawing/2014/main" val="1791922718"/>
                    </a:ext>
                  </a:extLst>
                </a:gridCol>
                <a:gridCol w="5331531">
                  <a:extLst>
                    <a:ext uri="{9D8B030D-6E8A-4147-A177-3AD203B41FA5}">
                      <a16:colId xmlns:a16="http://schemas.microsoft.com/office/drawing/2014/main" val="2679338723"/>
                    </a:ext>
                  </a:extLst>
                </a:gridCol>
              </a:tblGrid>
              <a:tr h="0">
                <a:tc>
                  <a:txBody>
                    <a:bodyPr/>
                    <a:lstStyle/>
                    <a:p>
                      <a:pPr algn="ctr">
                        <a:lnSpc>
                          <a:spcPct val="115000"/>
                        </a:lnSpc>
                        <a:spcAft>
                          <a:spcPts val="800"/>
                        </a:spcAft>
                      </a:pPr>
                      <a:r>
                        <a:rPr lang="en-US" sz="4000">
                          <a:effectLst/>
                          <a:latin typeface="Times New Roman" panose="02020603050405020304" pitchFamily="18" charset="0"/>
                          <a:cs typeface="Times New Roman" panose="02020603050405020304" pitchFamily="18" charset="0"/>
                        </a:rPr>
                        <a:t>Đối tượng</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4000" dirty="0" err="1">
                          <a:effectLst/>
                          <a:latin typeface="Times New Roman" panose="02020603050405020304" pitchFamily="18" charset="0"/>
                          <a:cs typeface="Times New Roman" panose="02020603050405020304" pitchFamily="18" charset="0"/>
                        </a:rPr>
                        <a:t>Vận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tốc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4941231"/>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1. </a:t>
                      </a:r>
                      <a:r>
                        <a:rPr lang="en-US" sz="4000" b="0" dirty="0" err="1">
                          <a:solidFill>
                            <a:schemeClr val="tx1"/>
                          </a:solidFill>
                          <a:effectLst/>
                          <a:latin typeface="Times New Roman" panose="02020603050405020304" pitchFamily="18" charset="0"/>
                          <a:cs typeface="Times New Roman" panose="02020603050405020304" pitchFamily="18" charset="0"/>
                        </a:rPr>
                        <a:t>Người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bộ</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15000"/>
                        </a:lnSpc>
                        <a:spcAft>
                          <a:spcPts val="800"/>
                        </a:spcAft>
                      </a:pPr>
                      <a:r>
                        <a:rPr lang="en-US" sz="4000">
                          <a:effectLst/>
                          <a:latin typeface="Times New Roman" panose="02020603050405020304" pitchFamily="18" charset="0"/>
                          <a:cs typeface="Times New Roman" panose="02020603050405020304" pitchFamily="18" charset="0"/>
                        </a:rPr>
                        <a:t>A. 340m/s</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1523651"/>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2. Xe </a:t>
                      </a:r>
                      <a:r>
                        <a:rPr lang="en-US" sz="4000" b="0" dirty="0" err="1">
                          <a:solidFill>
                            <a:schemeClr val="tx1"/>
                          </a:solidFill>
                          <a:effectLst/>
                          <a:latin typeface="Times New Roman" panose="02020603050405020304" pitchFamily="18" charset="0"/>
                          <a:cs typeface="Times New Roman" panose="02020603050405020304" pitchFamily="18" charset="0"/>
                        </a:rPr>
                        <a:t>đạp</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lúc</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đổ</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dốc</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15000"/>
                        </a:lnSpc>
                        <a:spcAft>
                          <a:spcPts val="800"/>
                        </a:spcAft>
                      </a:pPr>
                      <a:r>
                        <a:rPr lang="en-US" sz="4000">
                          <a:effectLst/>
                          <a:latin typeface="Times New Roman" panose="02020603050405020304" pitchFamily="18" charset="0"/>
                          <a:cs typeface="Times New Roman" panose="02020603050405020304" pitchFamily="18" charset="0"/>
                        </a:rPr>
                        <a:t>B. 300000km/s</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060902"/>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3. </a:t>
                      </a:r>
                      <a:r>
                        <a:rPr lang="en-US" sz="4000" b="0" dirty="0" err="1">
                          <a:solidFill>
                            <a:schemeClr val="tx1"/>
                          </a:solidFill>
                          <a:effectLst/>
                          <a:latin typeface="Times New Roman" panose="02020603050405020304" pitchFamily="18" charset="0"/>
                          <a:cs typeface="Times New Roman" panose="02020603050405020304" pitchFamily="18" charset="0"/>
                        </a:rPr>
                        <a:t>Tốc</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độ</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tối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đa</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của</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xe</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mô</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tô</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tại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nơi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đông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dân</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cư</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15000"/>
                        </a:lnSpc>
                        <a:spcAft>
                          <a:spcPts val="800"/>
                        </a:spcAft>
                      </a:pPr>
                      <a:r>
                        <a:rPr lang="en-US" sz="4000">
                          <a:effectLst/>
                          <a:latin typeface="Times New Roman" panose="02020603050405020304" pitchFamily="18" charset="0"/>
                          <a:cs typeface="Times New Roman" panose="02020603050405020304" pitchFamily="18" charset="0"/>
                        </a:rPr>
                        <a:t>C. 5km/h</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5964106"/>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4. </a:t>
                      </a:r>
                      <a:r>
                        <a:rPr lang="en-US" sz="4000" b="0" dirty="0" err="1">
                          <a:solidFill>
                            <a:schemeClr val="tx1"/>
                          </a:solidFill>
                          <a:effectLst/>
                          <a:latin typeface="Times New Roman" panose="02020603050405020304" pitchFamily="18" charset="0"/>
                          <a:cs typeface="Times New Roman" panose="02020603050405020304" pitchFamily="18" charset="0"/>
                        </a:rPr>
                        <a:t>Tốc</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độ</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âm</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thanh</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trong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không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khí</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15000"/>
                        </a:lnSpc>
                        <a:spcAft>
                          <a:spcPts val="800"/>
                        </a:spcAft>
                      </a:pPr>
                      <a:r>
                        <a:rPr lang="en-US" sz="4000">
                          <a:effectLst/>
                          <a:latin typeface="Times New Roman" panose="02020603050405020304" pitchFamily="18" charset="0"/>
                          <a:cs typeface="Times New Roman" panose="02020603050405020304" pitchFamily="18" charset="0"/>
                        </a:rPr>
                        <a:t>D. 40km/h</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5707504"/>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5. </a:t>
                      </a:r>
                      <a:r>
                        <a:rPr lang="en-US" sz="4000" b="0" dirty="0" err="1">
                          <a:solidFill>
                            <a:schemeClr val="tx1"/>
                          </a:solidFill>
                          <a:effectLst/>
                          <a:latin typeface="Times New Roman" panose="02020603050405020304" pitchFamily="18" charset="0"/>
                          <a:cs typeface="Times New Roman" panose="02020603050405020304" pitchFamily="18" charset="0"/>
                        </a:rPr>
                        <a:t>Tốc</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độ</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của</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ánh</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sáng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trong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chân</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không</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15000"/>
                        </a:lnSpc>
                        <a:spcAft>
                          <a:spcPts val="800"/>
                        </a:spcAft>
                      </a:pPr>
                      <a:r>
                        <a:rPr lang="en-US" sz="4000" dirty="0">
                          <a:effectLst/>
                          <a:latin typeface="Times New Roman" panose="02020603050405020304" pitchFamily="18" charset="0"/>
                          <a:cs typeface="Times New Roman" panose="02020603050405020304" pitchFamily="18" charset="0"/>
                        </a:rPr>
                        <a:t>E. 42,5km/h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141044"/>
                  </a:ext>
                </a:extLst>
              </a:tr>
            </a:tbl>
          </a:graphicData>
        </a:graphic>
      </p:graphicFrame>
      <p:sp>
        <p:nvSpPr>
          <p:cNvPr id="3" name="TextBox 2">
            <a:extLst>
              <a:ext uri="{FF2B5EF4-FFF2-40B4-BE49-F238E27FC236}">
                <a16:creationId xmlns:a16="http://schemas.microsoft.com/office/drawing/2014/main" id="{9B142905-279E-11E3-9224-D13349401F72}"/>
              </a:ext>
            </a:extLst>
          </p:cNvPr>
          <p:cNvSpPr txBox="1"/>
          <p:nvPr/>
        </p:nvSpPr>
        <p:spPr>
          <a:xfrm>
            <a:off x="16575311" y="6544629"/>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87AE1607-A192-E030-59DF-27AE8EF40F33}"/>
              </a:ext>
            </a:extLst>
          </p:cNvPr>
          <p:cNvSpPr txBox="1"/>
          <p:nvPr/>
        </p:nvSpPr>
        <p:spPr>
          <a:xfrm>
            <a:off x="16656750" y="8093214"/>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a:t>
            </a:r>
          </a:p>
        </p:txBody>
      </p:sp>
      <p:sp>
        <p:nvSpPr>
          <p:cNvPr id="15" name="TextBox 14">
            <a:extLst>
              <a:ext uri="{FF2B5EF4-FFF2-40B4-BE49-F238E27FC236}">
                <a16:creationId xmlns:a16="http://schemas.microsoft.com/office/drawing/2014/main" id="{EDA6C4E4-2887-4E17-75DD-34FA2B985D52}"/>
              </a:ext>
            </a:extLst>
          </p:cNvPr>
          <p:cNvSpPr txBox="1"/>
          <p:nvPr/>
        </p:nvSpPr>
        <p:spPr>
          <a:xfrm>
            <a:off x="16622411" y="7483614"/>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3</a:t>
            </a:r>
          </a:p>
        </p:txBody>
      </p:sp>
      <p:sp>
        <p:nvSpPr>
          <p:cNvPr id="16" name="TextBox 15">
            <a:extLst>
              <a:ext uri="{FF2B5EF4-FFF2-40B4-BE49-F238E27FC236}">
                <a16:creationId xmlns:a16="http://schemas.microsoft.com/office/drawing/2014/main" id="{056DB115-F419-0DB0-78D9-54AD53839A49}"/>
              </a:ext>
            </a:extLst>
          </p:cNvPr>
          <p:cNvSpPr txBox="1"/>
          <p:nvPr/>
        </p:nvSpPr>
        <p:spPr>
          <a:xfrm>
            <a:off x="16575311" y="5239220"/>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4</a:t>
            </a:r>
          </a:p>
        </p:txBody>
      </p:sp>
      <p:sp>
        <p:nvSpPr>
          <p:cNvPr id="17" name="TextBox 16">
            <a:extLst>
              <a:ext uri="{FF2B5EF4-FFF2-40B4-BE49-F238E27FC236}">
                <a16:creationId xmlns:a16="http://schemas.microsoft.com/office/drawing/2014/main" id="{2F0B54E8-5DD5-66DC-6D5C-CA382310D48E}"/>
              </a:ext>
            </a:extLst>
          </p:cNvPr>
          <p:cNvSpPr txBox="1"/>
          <p:nvPr/>
        </p:nvSpPr>
        <p:spPr>
          <a:xfrm>
            <a:off x="16575311" y="5852542"/>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931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0" name="Rectangle 2">
            <a:extLst>
              <a:ext uri="{FF2B5EF4-FFF2-40B4-BE49-F238E27FC236}">
                <a16:creationId xmlns:a16="http://schemas.microsoft.com/office/drawing/2014/main" id="{9D8089C6-F4BD-98B8-108A-983FC0C7490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Graphical user interface, application, Word&#10;&#10;Description automatically generated">
            <a:extLst>
              <a:ext uri="{FF2B5EF4-FFF2-40B4-BE49-F238E27FC236}">
                <a16:creationId xmlns:a16="http://schemas.microsoft.com/office/drawing/2014/main" id="{D7C0A238-923D-B543-1746-F09931ABA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930" t="55621" r="35242" b="24638"/>
          <a:stretch>
            <a:fillRect/>
          </a:stretch>
        </p:blipFill>
        <p:spPr bwMode="auto">
          <a:xfrm>
            <a:off x="11680740" y="4197026"/>
            <a:ext cx="5578560" cy="52379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76CC935D-2938-B1AA-32CF-A41A9F715913}"/>
              </a:ext>
            </a:extLst>
          </p:cNvPr>
          <p:cNvSpPr>
            <a:spLocks noChangeArrowheads="1"/>
          </p:cNvSpPr>
          <p:nvPr/>
        </p:nvSpPr>
        <p:spPr bwMode="auto">
          <a:xfrm>
            <a:off x="1131674" y="961104"/>
            <a:ext cx="158793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4963" algn="l"/>
              </a:tabLst>
              <a:defRPr>
                <a:solidFill>
                  <a:schemeClr val="tx1"/>
                </a:solidFill>
                <a:latin typeface="Arial" panose="020B0604020202020204" pitchFamily="34" charset="0"/>
              </a:defRPr>
            </a:lvl1pPr>
            <a:lvl2pPr eaLnBrk="0" fontAlgn="base" hangingPunct="0">
              <a:spcBef>
                <a:spcPct val="0"/>
              </a:spcBef>
              <a:spcAft>
                <a:spcPct val="0"/>
              </a:spcAft>
              <a:tabLst>
                <a:tab pos="334963" algn="l"/>
              </a:tabLst>
              <a:defRPr>
                <a:solidFill>
                  <a:schemeClr val="tx1"/>
                </a:solidFill>
                <a:latin typeface="Arial" panose="020B0604020202020204" pitchFamily="34" charset="0"/>
              </a:defRPr>
            </a:lvl2pPr>
            <a:lvl3pPr eaLnBrk="0" fontAlgn="base" hangingPunct="0">
              <a:spcBef>
                <a:spcPct val="0"/>
              </a:spcBef>
              <a:spcAft>
                <a:spcPct val="0"/>
              </a:spcAft>
              <a:tabLst>
                <a:tab pos="334963" algn="l"/>
              </a:tabLst>
              <a:defRPr>
                <a:solidFill>
                  <a:schemeClr val="tx1"/>
                </a:solidFill>
                <a:latin typeface="Arial" panose="020B0604020202020204" pitchFamily="34" charset="0"/>
              </a:defRPr>
            </a:lvl3pPr>
            <a:lvl4pPr eaLnBrk="0" fontAlgn="base" hangingPunct="0">
              <a:spcBef>
                <a:spcPct val="0"/>
              </a:spcBef>
              <a:spcAft>
                <a:spcPct val="0"/>
              </a:spcAft>
              <a:tabLst>
                <a:tab pos="334963" algn="l"/>
              </a:tabLst>
              <a:defRPr>
                <a:solidFill>
                  <a:schemeClr val="tx1"/>
                </a:solidFill>
                <a:latin typeface="Arial" panose="020B0604020202020204" pitchFamily="34" charset="0"/>
              </a:defRPr>
            </a:lvl4pPr>
            <a:lvl5pPr eaLnBrk="0" fontAlgn="base" hangingPunct="0">
              <a:spcBef>
                <a:spcPct val="0"/>
              </a:spcBef>
              <a:spcAft>
                <a:spcPct val="0"/>
              </a:spcAft>
              <a:tabLst>
                <a:tab pos="334963" algn="l"/>
              </a:tabLst>
              <a:defRPr>
                <a:solidFill>
                  <a:schemeClr val="tx1"/>
                </a:solidFill>
                <a:latin typeface="Arial" panose="020B0604020202020204" pitchFamily="34" charset="0"/>
              </a:defRPr>
            </a:lvl5pPr>
            <a:lvl6pPr eaLnBrk="0" fontAlgn="base" hangingPunct="0">
              <a:spcBef>
                <a:spcPct val="0"/>
              </a:spcBef>
              <a:spcAft>
                <a:spcPct val="0"/>
              </a:spcAft>
              <a:tabLst>
                <a:tab pos="334963" algn="l"/>
              </a:tabLst>
              <a:defRPr>
                <a:solidFill>
                  <a:schemeClr val="tx1"/>
                </a:solidFill>
                <a:latin typeface="Arial" panose="020B0604020202020204" pitchFamily="34" charset="0"/>
              </a:defRPr>
            </a:lvl6pPr>
            <a:lvl7pPr eaLnBrk="0" fontAlgn="base" hangingPunct="0">
              <a:spcBef>
                <a:spcPct val="0"/>
              </a:spcBef>
              <a:spcAft>
                <a:spcPct val="0"/>
              </a:spcAft>
              <a:tabLst>
                <a:tab pos="334963" algn="l"/>
              </a:tabLst>
              <a:defRPr>
                <a:solidFill>
                  <a:schemeClr val="tx1"/>
                </a:solidFill>
                <a:latin typeface="Arial" panose="020B0604020202020204" pitchFamily="34" charset="0"/>
              </a:defRPr>
            </a:lvl7pPr>
            <a:lvl8pPr eaLnBrk="0" fontAlgn="base" hangingPunct="0">
              <a:spcBef>
                <a:spcPct val="0"/>
              </a:spcBef>
              <a:spcAft>
                <a:spcPct val="0"/>
              </a:spcAft>
              <a:tabLst>
                <a:tab pos="334963" algn="l"/>
              </a:tabLst>
              <a:defRPr>
                <a:solidFill>
                  <a:schemeClr val="tx1"/>
                </a:solidFill>
                <a:latin typeface="Arial" panose="020B0604020202020204" pitchFamily="34" charset="0"/>
              </a:defRPr>
            </a:lvl8pPr>
            <a:lvl9pPr eaLnBrk="0" fontAlgn="base" hangingPunct="0">
              <a:spcBef>
                <a:spcPct val="0"/>
              </a:spcBef>
              <a:spcAft>
                <a:spcPct val="0"/>
              </a:spcAft>
              <a:tabLst>
                <a:tab pos="3349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34963" algn="l"/>
              </a:tabLst>
            </a:pPr>
            <a:r>
              <a:rPr kumimoji="0" lang="en-US" altLang="en-US" sz="4000" b="1"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Câu</a:t>
            </a:r>
            <a:r>
              <a:rPr kumimoji="0" lang="en-US" altLang="en-US" sz="4000" b="1"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6. </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Minh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và</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Nam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đi</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xe</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đạp</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trên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một</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đoạn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đường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thẳng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Trên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Hình</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vẽ</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đoạn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thẳng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OM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là</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đồ</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thị</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quãng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đường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thời</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gian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của</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Minh,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đoạn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thẳng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ON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là</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đổ</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thị</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quãng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đường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thời</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gian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của</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Nam.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Mô</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tả</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nào</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sau</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đây</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1"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không</a:t>
            </a:r>
            <a:r>
              <a:rPr kumimoji="0" lang="en-US" altLang="en-US" sz="4000" b="1"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đúng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a:t>
            </a:r>
            <a:endParaRPr kumimoji="0" lang="en-US" altLang="en-US" sz="4000" b="0" i="0" u="none" strike="noStrike" cap="none" normalizeH="0" baseline="0" dirty="0">
              <a:ln>
                <a:noFill/>
              </a:ln>
              <a:solidFill>
                <a:schemeClr val="tx1"/>
              </a:solidFill>
              <a:effectLst/>
            </a:endParaRPr>
          </a:p>
        </p:txBody>
      </p:sp>
      <p:sp>
        <p:nvSpPr>
          <p:cNvPr id="18" name="TextBox 17">
            <a:extLst>
              <a:ext uri="{FF2B5EF4-FFF2-40B4-BE49-F238E27FC236}">
                <a16:creationId xmlns:a16="http://schemas.microsoft.com/office/drawing/2014/main" id="{FDC37D27-3131-5CFB-06D9-4823E5ECA745}"/>
              </a:ext>
            </a:extLst>
          </p:cNvPr>
          <p:cNvSpPr txBox="1"/>
          <p:nvPr/>
        </p:nvSpPr>
        <p:spPr>
          <a:xfrm>
            <a:off x="1131674" y="3910023"/>
            <a:ext cx="140970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a:solidFill>
                  <a:schemeClr val="bg1"/>
                </a:solidFill>
                <a:latin typeface="Times New Roman" panose="02020603050405020304" pitchFamily="18" charset="0"/>
                <a:cs typeface="Times New Roman" panose="02020603050405020304" pitchFamily="18" charset="0"/>
              </a:rPr>
              <a:t>Minh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Nam </a:t>
            </a:r>
            <a:r>
              <a:rPr lang="en-US" sz="4000" dirty="0" err="1">
                <a:solidFill>
                  <a:schemeClr val="bg1"/>
                </a:solidFill>
                <a:latin typeface="Times New Roman" panose="02020603050405020304" pitchFamily="18" charset="0"/>
                <a:cs typeface="Times New Roman" panose="02020603050405020304" pitchFamily="18" charset="0"/>
              </a:rPr>
              <a:t>xuất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phát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cùng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một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lúc</a:t>
            </a:r>
            <a:r>
              <a:rPr lang="en-US" sz="4000" dirty="0">
                <a:solidFill>
                  <a:schemeClr val="bg1"/>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360601B0-38B4-87FA-FB36-105377B7EF70}"/>
              </a:ext>
            </a:extLst>
          </p:cNvPr>
          <p:cNvSpPr txBox="1"/>
          <p:nvPr/>
        </p:nvSpPr>
        <p:spPr>
          <a:xfrm>
            <a:off x="1105795" y="5053982"/>
            <a:ext cx="140970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solidFill>
                  <a:schemeClr val="bg1"/>
                </a:solidFill>
                <a:latin typeface="Times New Roman" panose="02020603050405020304" pitchFamily="18" charset="0"/>
                <a:cs typeface="Times New Roman" panose="02020603050405020304" pitchFamily="18" charset="0"/>
              </a:rPr>
              <a:t>Tốc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Minh </a:t>
            </a:r>
            <a:r>
              <a:rPr lang="en-US" sz="4000" dirty="0" err="1">
                <a:solidFill>
                  <a:schemeClr val="bg1"/>
                </a:solidFill>
                <a:latin typeface="Times New Roman" panose="02020603050405020304" pitchFamily="18" charset="0"/>
                <a:cs typeface="Times New Roman" panose="02020603050405020304" pitchFamily="18" charset="0"/>
              </a:rPr>
              <a:t>lớn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tốc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Nam.</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EE04F24-C69E-3029-AD09-7CDD6D6D58EF}"/>
              </a:ext>
            </a:extLst>
          </p:cNvPr>
          <p:cNvSpPr txBox="1"/>
          <p:nvPr/>
        </p:nvSpPr>
        <p:spPr>
          <a:xfrm>
            <a:off x="1105795" y="6198445"/>
            <a:ext cx="9596029" cy="1451359"/>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000" dirty="0" err="1">
                <a:solidFill>
                  <a:schemeClr val="bg1"/>
                </a:solidFill>
                <a:latin typeface="Times New Roman" panose="02020603050405020304" pitchFamily="18" charset="0"/>
                <a:cs typeface="Times New Roman" panose="02020603050405020304" pitchFamily="18" charset="0"/>
              </a:rPr>
              <a:t>Quãng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đường</a:t>
            </a:r>
            <a:r>
              <a:rPr lang="en-US" sz="4000" dirty="0">
                <a:solidFill>
                  <a:schemeClr val="bg1"/>
                </a:solidFill>
                <a:latin typeface="Times New Roman" panose="02020603050405020304" pitchFamily="18" charset="0"/>
                <a:cs typeface="Times New Roman" panose="02020603050405020304" pitchFamily="18" charset="0"/>
              </a:rPr>
              <a:t> Minh </a:t>
            </a:r>
            <a:r>
              <a:rPr lang="en-US" sz="4000" dirty="0" err="1">
                <a:solidFill>
                  <a:schemeClr val="bg1"/>
                </a:solidFill>
                <a:latin typeface="Times New Roman" panose="02020603050405020304" pitchFamily="18" charset="0"/>
                <a:cs typeface="Times New Roman" panose="02020603050405020304" pitchFamily="18" charset="0"/>
              </a:rPr>
              <a:t>đi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ngắn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đường</a:t>
            </a:r>
            <a:r>
              <a:rPr lang="en-US" sz="4000" dirty="0">
                <a:solidFill>
                  <a:schemeClr val="bg1"/>
                </a:solidFill>
                <a:latin typeface="Times New Roman" panose="02020603050405020304" pitchFamily="18" charset="0"/>
                <a:cs typeface="Times New Roman" panose="02020603050405020304" pitchFamily="18" charset="0"/>
              </a:rPr>
              <a:t> Nam </a:t>
            </a:r>
            <a:r>
              <a:rPr lang="en-US" sz="4000" dirty="0" err="1">
                <a:solidFill>
                  <a:schemeClr val="bg1"/>
                </a:solidFill>
                <a:latin typeface="Times New Roman" panose="02020603050405020304" pitchFamily="18" charset="0"/>
                <a:cs typeface="Times New Roman" panose="02020603050405020304" pitchFamily="18" charset="0"/>
              </a:rPr>
              <a:t>đi</a:t>
            </a:r>
            <a:r>
              <a:rPr lang="en-US" sz="4000" dirty="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D71E6E6-69AE-2266-0FAF-660740C3FAAF}"/>
              </a:ext>
            </a:extLst>
          </p:cNvPr>
          <p:cNvSpPr txBox="1"/>
          <p:nvPr/>
        </p:nvSpPr>
        <p:spPr>
          <a:xfrm>
            <a:off x="1105795" y="8003250"/>
            <a:ext cx="9596029" cy="1451359"/>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000" dirty="0" err="1">
                <a:solidFill>
                  <a:schemeClr val="bg1"/>
                </a:solidFill>
                <a:latin typeface="Times New Roman" panose="02020603050405020304" pitchFamily="18" charset="0"/>
                <a:cs typeface="Times New Roman" panose="02020603050405020304" pitchFamily="18" charset="0"/>
              </a:rPr>
              <a:t>Thời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đạp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xe</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Nam </a:t>
            </a:r>
            <a:r>
              <a:rPr lang="en-US" sz="4000" dirty="0" err="1">
                <a:solidFill>
                  <a:schemeClr val="bg1"/>
                </a:solidFill>
                <a:latin typeface="Times New Roman" panose="02020603050405020304" pitchFamily="18" charset="0"/>
                <a:cs typeface="Times New Roman" panose="02020603050405020304" pitchFamily="18" charset="0"/>
              </a:rPr>
              <a:t>nhiểu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thời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đạp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xe</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Minh.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Oval 7"/>
          <p:cNvSpPr>
            <a:spLocks noChangeArrowheads="1"/>
          </p:cNvSpPr>
          <p:nvPr/>
        </p:nvSpPr>
        <p:spPr bwMode="auto">
          <a:xfrm>
            <a:off x="1014592" y="62103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5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0"/>
                                        </p:tgtEl>
                                        <p:attrNameLst>
                                          <p:attrName>style.color</p:attrName>
                                        </p:attrNameLst>
                                      </p:cBhvr>
                                      <p:to>
                                        <p:clrVal>
                                          <a:srgbClr val="FFFF00"/>
                                        </p:clrVal>
                                      </p:to>
                                    </p:set>
                                    <p:set>
                                      <p:cBhvr>
                                        <p:cTn id="7" dur="500" fill="hold"/>
                                        <p:tgtEl>
                                          <p:spTgt spid="20"/>
                                        </p:tgtEl>
                                        <p:attrNameLst>
                                          <p:attrName>fillcolor</p:attrName>
                                        </p:attrNameLst>
                                      </p:cBhvr>
                                      <p:to>
                                        <p:clrVal>
                                          <a:srgbClr val="FFFF00"/>
                                        </p:clrVal>
                                      </p:to>
                                    </p:set>
                                    <p:set>
                                      <p:cBhvr>
                                        <p:cTn id="8" dur="500" fill="hold"/>
                                        <p:tgtEl>
                                          <p:spTgt spid="20"/>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2817636" y="1555837"/>
            <a:ext cx="12798076" cy="738664"/>
          </a:xfrm>
          <a:prstGeom prst="rect">
            <a:avLst/>
          </a:prstGeom>
        </p:spPr>
        <p:txBody>
          <a:bodyPr wrap="square" lIns="0" tIns="0" rIns="0" bIns="0" rtlCol="0" anchor="t">
            <a:spAutoFit/>
          </a:bodyPr>
          <a:lstStyle/>
          <a:p>
            <a:pPr algn="ctr"/>
            <a:r>
              <a:rPr lang="en-US" sz="4800" b="1" dirty="0" err="1">
                <a:latin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cs typeface="Times New Roman" panose="02020603050405020304" pitchFamily="18" charset="0"/>
              </a:rPr>
              <a:t> 7. </a:t>
            </a:r>
            <a:r>
              <a:rPr lang="en-US" sz="4800" b="1" dirty="0" err="1">
                <a:solidFill>
                  <a:srgbClr val="000000"/>
                </a:solidFill>
                <a:effectLst/>
                <a:latin typeface="Times New Roman" panose="02020603050405020304" pitchFamily="18" charset="0"/>
                <a:ea typeface="Segoe UI" panose="020B0502040204020203" pitchFamily="34" charset="0"/>
              </a:rPr>
              <a:t>Dụng</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cụ</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nào</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để</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đo</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tốc</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độ</a:t>
            </a:r>
            <a:r>
              <a:rPr lang="en-US" sz="4800" b="1" dirty="0">
                <a:solidFill>
                  <a:srgbClr val="000000"/>
                </a:solidFill>
                <a:effectLst/>
                <a:latin typeface="Times New Roman" panose="02020603050405020304" pitchFamily="18" charset="0"/>
                <a:ea typeface="Segoe UI" panose="020B0502040204020203" pitchFamily="34" charset="0"/>
              </a:rPr>
              <a:t>?</a:t>
            </a:r>
            <a:endParaRPr lang="en-US" sz="4800" b="1" dirty="0">
              <a:latin typeface="Times New Roman" panose="02020603050405020304" pitchFamily="18" charset="0"/>
              <a:cs typeface="Times New Roman" panose="02020603050405020304" pitchFamily="18" charset="0"/>
            </a:endParaRPr>
          </a:p>
        </p:txBody>
      </p:sp>
      <p:grpSp>
        <p:nvGrpSpPr>
          <p:cNvPr id="12" name="Group 4">
            <a:extLst>
              <a:ext uri="{FF2B5EF4-FFF2-40B4-BE49-F238E27FC236}">
                <a16:creationId xmlns:a16="http://schemas.microsoft.com/office/drawing/2014/main" id="{911C0E94-64E8-F819-1678-ADA4CA155900}"/>
              </a:ext>
            </a:extLst>
          </p:cNvPr>
          <p:cNvGrpSpPr/>
          <p:nvPr/>
        </p:nvGrpSpPr>
        <p:grpSpPr>
          <a:xfrm>
            <a:off x="1076178" y="3903195"/>
            <a:ext cx="16230600" cy="5755035"/>
            <a:chOff x="0" y="0"/>
            <a:chExt cx="7516216" cy="954304"/>
          </a:xfrm>
        </p:grpSpPr>
        <p:sp>
          <p:nvSpPr>
            <p:cNvPr id="13" name="Freeform 5">
              <a:extLst>
                <a:ext uri="{FF2B5EF4-FFF2-40B4-BE49-F238E27FC236}">
                  <a16:creationId xmlns:a16="http://schemas.microsoft.com/office/drawing/2014/main" id="{386BA357-4A8F-C823-CE4C-4539FA02CAFC}"/>
                </a:ext>
              </a:extLst>
            </p:cNvPr>
            <p:cNvSpPr/>
            <p:nvPr/>
          </p:nvSpPr>
          <p:spPr>
            <a:xfrm>
              <a:off x="80010" y="89792"/>
              <a:ext cx="7423506" cy="849468"/>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14" name="Freeform 6">
              <a:extLst>
                <a:ext uri="{FF2B5EF4-FFF2-40B4-BE49-F238E27FC236}">
                  <a16:creationId xmlns:a16="http://schemas.microsoft.com/office/drawing/2014/main" id="{712B3065-3B9D-C4BA-5055-8C803A539E58}"/>
                </a:ext>
              </a:extLst>
            </p:cNvPr>
            <p:cNvSpPr/>
            <p:nvPr/>
          </p:nvSpPr>
          <p:spPr>
            <a:xfrm>
              <a:off x="67310" y="67310"/>
              <a:ext cx="7448906" cy="8869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15" name="Freeform 7">
              <a:extLst>
                <a:ext uri="{FF2B5EF4-FFF2-40B4-BE49-F238E27FC236}">
                  <a16:creationId xmlns:a16="http://schemas.microsoft.com/office/drawing/2014/main" id="{7B424931-EB7E-57FD-004A-6A27F857307B}"/>
                </a:ext>
              </a:extLst>
            </p:cNvPr>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16" name="Freeform 8">
              <a:extLst>
                <a:ext uri="{FF2B5EF4-FFF2-40B4-BE49-F238E27FC236}">
                  <a16:creationId xmlns:a16="http://schemas.microsoft.com/office/drawing/2014/main" id="{FA0B40DE-4BA1-E574-209C-9B4A1258BAE6}"/>
                </a:ext>
              </a:extLst>
            </p:cNvPr>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7" name="TextBox 16">
            <a:extLst>
              <a:ext uri="{FF2B5EF4-FFF2-40B4-BE49-F238E27FC236}">
                <a16:creationId xmlns:a16="http://schemas.microsoft.com/office/drawing/2014/main" id="{0EE8D18C-A6D1-301B-A28B-595C3B04C959}"/>
              </a:ext>
            </a:extLst>
          </p:cNvPr>
          <p:cNvSpPr txBox="1"/>
          <p:nvPr/>
        </p:nvSpPr>
        <p:spPr>
          <a:xfrm>
            <a:off x="3950171" y="5208192"/>
            <a:ext cx="3581400"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L</a:t>
            </a:r>
            <a:r>
              <a:rPr lang="en-US" sz="4800" dirty="0" err="1">
                <a:latin typeface="Times New Roman" panose="02020603050405020304" pitchFamily="18" charset="0"/>
                <a:cs typeface="Times New Roman" panose="02020603050405020304" pitchFamily="18" charset="0"/>
              </a:rPr>
              <a:t>ực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FC6C7D8-3FD0-E418-20D9-66B09CC5A2C3}"/>
              </a:ext>
            </a:extLst>
          </p:cNvPr>
          <p:cNvSpPr txBox="1"/>
          <p:nvPr/>
        </p:nvSpPr>
        <p:spPr>
          <a:xfrm>
            <a:off x="3946160" y="7084729"/>
            <a:ext cx="315007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dirty="0" err="1">
                <a:latin typeface="Times New Roman" panose="02020603050405020304" pitchFamily="18" charset="0"/>
                <a:cs typeface="Times New Roman" panose="02020603050405020304" pitchFamily="18" charset="0"/>
              </a:rPr>
              <a:t>Nhiệt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11B580D-4923-C713-16E4-D57532D1479E}"/>
              </a:ext>
            </a:extLst>
          </p:cNvPr>
          <p:cNvSpPr txBox="1"/>
          <p:nvPr/>
        </p:nvSpPr>
        <p:spPr>
          <a:xfrm>
            <a:off x="9496347" y="5113421"/>
            <a:ext cx="5804850"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giây</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556F5F-520A-EB64-D784-AECE936C9C10}"/>
              </a:ext>
            </a:extLst>
          </p:cNvPr>
          <p:cNvSpPr txBox="1"/>
          <p:nvPr/>
        </p:nvSpPr>
        <p:spPr>
          <a:xfrm>
            <a:off x="9500358" y="7084729"/>
            <a:ext cx="353107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800" dirty="0" err="1">
                <a:latin typeface="Times New Roman" panose="02020603050405020304" pitchFamily="18" charset="0"/>
                <a:cs typeface="Times New Roman" panose="02020603050405020304" pitchFamily="18" charset="0"/>
              </a:rPr>
              <a:t>Tốc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Oval 7"/>
          <p:cNvSpPr>
            <a:spLocks noChangeArrowheads="1"/>
          </p:cNvSpPr>
          <p:nvPr/>
        </p:nvSpPr>
        <p:spPr bwMode="auto">
          <a:xfrm>
            <a:off x="9472792" y="71247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59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0"/>
                                        </p:tgtEl>
                                        <p:attrNameLst>
                                          <p:attrName>style.color</p:attrName>
                                        </p:attrNameLst>
                                      </p:cBhvr>
                                      <p:to>
                                        <p:clrVal>
                                          <a:srgbClr val="FF0000"/>
                                        </p:clrVal>
                                      </p:to>
                                    </p:set>
                                    <p:set>
                                      <p:cBhvr>
                                        <p:cTn id="7" dur="500" fill="hold"/>
                                        <p:tgtEl>
                                          <p:spTgt spid="20"/>
                                        </p:tgtEl>
                                        <p:attrNameLst>
                                          <p:attrName>fillcolor</p:attrName>
                                        </p:attrNameLst>
                                      </p:cBhvr>
                                      <p:to>
                                        <p:clrVal>
                                          <a:srgbClr val="FF0000"/>
                                        </p:clrVal>
                                      </p:to>
                                    </p:set>
                                    <p:set>
                                      <p:cBhvr>
                                        <p:cTn id="8" dur="500" fill="hold"/>
                                        <p:tgtEl>
                                          <p:spTgt spid="20"/>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7516216" cy="3811039"/>
          </a:xfrm>
        </p:grpSpPr>
        <p:sp>
          <p:nvSpPr>
            <p:cNvPr id="3" name="Freeform 3"/>
            <p:cNvSpPr/>
            <p:nvPr/>
          </p:nvSpPr>
          <p:spPr>
            <a:xfrm>
              <a:off x="80010" y="80010"/>
              <a:ext cx="7423506" cy="3718329"/>
            </a:xfrm>
            <a:custGeom>
              <a:avLst/>
              <a:gdLst/>
              <a:ahLst/>
              <a:cxnLst/>
              <a:rect l="l" t="t" r="r" b="b"/>
              <a:pathLst>
                <a:path w="7423506" h="3718329">
                  <a:moveTo>
                    <a:pt x="0" y="3663719"/>
                  </a:moveTo>
                  <a:lnTo>
                    <a:pt x="0" y="3718329"/>
                  </a:lnTo>
                  <a:lnTo>
                    <a:pt x="7423506" y="3718329"/>
                  </a:lnTo>
                  <a:lnTo>
                    <a:pt x="7423506" y="0"/>
                  </a:lnTo>
                  <a:lnTo>
                    <a:pt x="7368896" y="0"/>
                  </a:lnTo>
                  <a:lnTo>
                    <a:pt x="7368896" y="3663719"/>
                  </a:lnTo>
                  <a:close/>
                </a:path>
              </a:pathLst>
            </a:custGeom>
            <a:solidFill>
              <a:srgbClr val="6AC259"/>
            </a:solidFill>
          </p:spPr>
        </p:sp>
        <p:sp>
          <p:nvSpPr>
            <p:cNvPr id="4" name="Freeform 4"/>
            <p:cNvSpPr/>
            <p:nvPr/>
          </p:nvSpPr>
          <p:spPr>
            <a:xfrm>
              <a:off x="67310" y="67310"/>
              <a:ext cx="7448906" cy="3743729"/>
            </a:xfrm>
            <a:custGeom>
              <a:avLst/>
              <a:gdLst/>
              <a:ahLst/>
              <a:cxnLst/>
              <a:rect l="l" t="t" r="r" b="b"/>
              <a:pathLst>
                <a:path w="7448906" h="3743729">
                  <a:moveTo>
                    <a:pt x="7381596" y="0"/>
                  </a:moveTo>
                  <a:lnTo>
                    <a:pt x="7381596" y="12700"/>
                  </a:lnTo>
                  <a:lnTo>
                    <a:pt x="7436206" y="12700"/>
                  </a:lnTo>
                  <a:lnTo>
                    <a:pt x="7436206" y="3731029"/>
                  </a:lnTo>
                  <a:lnTo>
                    <a:pt x="12700" y="3731029"/>
                  </a:lnTo>
                  <a:lnTo>
                    <a:pt x="12700" y="3676419"/>
                  </a:lnTo>
                  <a:lnTo>
                    <a:pt x="0" y="3676419"/>
                  </a:lnTo>
                  <a:lnTo>
                    <a:pt x="0" y="3743729"/>
                  </a:lnTo>
                  <a:lnTo>
                    <a:pt x="7448906" y="3743729"/>
                  </a:lnTo>
                  <a:lnTo>
                    <a:pt x="7448906" y="0"/>
                  </a:lnTo>
                  <a:close/>
                </a:path>
              </a:pathLst>
            </a:custGeom>
            <a:solidFill>
              <a:srgbClr val="2B262E"/>
            </a:solidFill>
          </p:spPr>
        </p:sp>
        <p:sp>
          <p:nvSpPr>
            <p:cNvPr id="5" name="Freeform 5"/>
            <p:cNvSpPr/>
            <p:nvPr/>
          </p:nvSpPr>
          <p:spPr>
            <a:xfrm>
              <a:off x="12700" y="12700"/>
              <a:ext cx="7423506" cy="3718329"/>
            </a:xfrm>
            <a:custGeom>
              <a:avLst/>
              <a:gdLst/>
              <a:ahLst/>
              <a:cxnLst/>
              <a:rect l="l" t="t" r="r" b="b"/>
              <a:pathLst>
                <a:path w="7423506" h="3718329">
                  <a:moveTo>
                    <a:pt x="0" y="0"/>
                  </a:moveTo>
                  <a:lnTo>
                    <a:pt x="7423506" y="0"/>
                  </a:lnTo>
                  <a:lnTo>
                    <a:pt x="7423506" y="3718329"/>
                  </a:lnTo>
                  <a:lnTo>
                    <a:pt x="0" y="3718329"/>
                  </a:lnTo>
                  <a:close/>
                </a:path>
              </a:pathLst>
            </a:custGeom>
            <a:solidFill>
              <a:srgbClr val="FFFFFF"/>
            </a:solidFill>
          </p:spPr>
        </p:sp>
        <p:sp>
          <p:nvSpPr>
            <p:cNvPr id="6" name="Freeform 6"/>
            <p:cNvSpPr/>
            <p:nvPr/>
          </p:nvSpPr>
          <p:spPr>
            <a:xfrm>
              <a:off x="0" y="0"/>
              <a:ext cx="7448906" cy="3743729"/>
            </a:xfrm>
            <a:custGeom>
              <a:avLst/>
              <a:gdLst/>
              <a:ahLst/>
              <a:cxnLst/>
              <a:rect l="l" t="t" r="r" b="b"/>
              <a:pathLst>
                <a:path w="7448906" h="3743729">
                  <a:moveTo>
                    <a:pt x="80010" y="3743729"/>
                  </a:moveTo>
                  <a:lnTo>
                    <a:pt x="7448906" y="3743729"/>
                  </a:lnTo>
                  <a:lnTo>
                    <a:pt x="7448906" y="80010"/>
                  </a:lnTo>
                  <a:lnTo>
                    <a:pt x="7448906" y="67310"/>
                  </a:lnTo>
                  <a:lnTo>
                    <a:pt x="7448906" y="0"/>
                  </a:lnTo>
                  <a:lnTo>
                    <a:pt x="0" y="0"/>
                  </a:lnTo>
                  <a:lnTo>
                    <a:pt x="0" y="3743729"/>
                  </a:lnTo>
                  <a:lnTo>
                    <a:pt x="67310" y="3743729"/>
                  </a:lnTo>
                  <a:lnTo>
                    <a:pt x="80010" y="3743729"/>
                  </a:lnTo>
                  <a:close/>
                  <a:moveTo>
                    <a:pt x="12700" y="12700"/>
                  </a:moveTo>
                  <a:lnTo>
                    <a:pt x="7436206" y="12700"/>
                  </a:lnTo>
                  <a:lnTo>
                    <a:pt x="7436206" y="3731029"/>
                  </a:lnTo>
                  <a:lnTo>
                    <a:pt x="12700" y="3731029"/>
                  </a:lnTo>
                  <a:lnTo>
                    <a:pt x="12700" y="12700"/>
                  </a:lnTo>
                  <a:close/>
                </a:path>
              </a:pathLst>
            </a:custGeom>
            <a:solidFill>
              <a:srgbClr val="2B262E"/>
            </a:solidFill>
          </p:spPr>
        </p:sp>
      </p:grpSp>
      <p:grpSp>
        <p:nvGrpSpPr>
          <p:cNvPr id="7" name="Group 7"/>
          <p:cNvGrpSpPr/>
          <p:nvPr/>
        </p:nvGrpSpPr>
        <p:grpSpPr>
          <a:xfrm>
            <a:off x="1028700" y="1028700"/>
            <a:ext cx="16087454" cy="657508"/>
            <a:chOff x="0" y="0"/>
            <a:chExt cx="77240086" cy="3156871"/>
          </a:xfrm>
        </p:grpSpPr>
        <p:sp>
          <p:nvSpPr>
            <p:cNvPr id="8" name="Freeform 8"/>
            <p:cNvSpPr/>
            <p:nvPr/>
          </p:nvSpPr>
          <p:spPr>
            <a:xfrm>
              <a:off x="72390" y="72390"/>
              <a:ext cx="77095309" cy="3012091"/>
            </a:xfrm>
            <a:custGeom>
              <a:avLst/>
              <a:gdLst/>
              <a:ahLst/>
              <a:cxnLst/>
              <a:rect l="l" t="t" r="r" b="b"/>
              <a:pathLst>
                <a:path w="77095309" h="3012091">
                  <a:moveTo>
                    <a:pt x="0" y="0"/>
                  </a:moveTo>
                  <a:lnTo>
                    <a:pt x="77095309" y="0"/>
                  </a:lnTo>
                  <a:lnTo>
                    <a:pt x="77095309" y="3012091"/>
                  </a:lnTo>
                  <a:lnTo>
                    <a:pt x="0" y="3012091"/>
                  </a:lnTo>
                  <a:lnTo>
                    <a:pt x="0" y="0"/>
                  </a:lnTo>
                  <a:close/>
                </a:path>
              </a:pathLst>
            </a:custGeom>
            <a:solidFill>
              <a:srgbClr val="F58634"/>
            </a:solidFill>
          </p:spPr>
        </p:sp>
        <p:sp>
          <p:nvSpPr>
            <p:cNvPr id="9" name="Freeform 9"/>
            <p:cNvSpPr/>
            <p:nvPr/>
          </p:nvSpPr>
          <p:spPr>
            <a:xfrm>
              <a:off x="0" y="0"/>
              <a:ext cx="77240085" cy="3156871"/>
            </a:xfrm>
            <a:custGeom>
              <a:avLst/>
              <a:gdLst/>
              <a:ahLst/>
              <a:cxnLst/>
              <a:rect l="l" t="t" r="r" b="b"/>
              <a:pathLst>
                <a:path w="77240085" h="3156871">
                  <a:moveTo>
                    <a:pt x="77095307" y="3012091"/>
                  </a:moveTo>
                  <a:lnTo>
                    <a:pt x="77240085" y="3012091"/>
                  </a:lnTo>
                  <a:lnTo>
                    <a:pt x="77240085" y="3156871"/>
                  </a:lnTo>
                  <a:lnTo>
                    <a:pt x="77095307" y="3156871"/>
                  </a:lnTo>
                  <a:lnTo>
                    <a:pt x="77095307" y="3012091"/>
                  </a:lnTo>
                  <a:close/>
                  <a:moveTo>
                    <a:pt x="0" y="144780"/>
                  </a:moveTo>
                  <a:lnTo>
                    <a:pt x="144780" y="144780"/>
                  </a:lnTo>
                  <a:lnTo>
                    <a:pt x="144780" y="3012091"/>
                  </a:lnTo>
                  <a:lnTo>
                    <a:pt x="0" y="3012091"/>
                  </a:lnTo>
                  <a:lnTo>
                    <a:pt x="0" y="144780"/>
                  </a:lnTo>
                  <a:close/>
                  <a:moveTo>
                    <a:pt x="0" y="3012091"/>
                  </a:moveTo>
                  <a:lnTo>
                    <a:pt x="144780" y="3012091"/>
                  </a:lnTo>
                  <a:lnTo>
                    <a:pt x="144780" y="3156871"/>
                  </a:lnTo>
                  <a:lnTo>
                    <a:pt x="0" y="3156871"/>
                  </a:lnTo>
                  <a:lnTo>
                    <a:pt x="0" y="3012091"/>
                  </a:lnTo>
                  <a:close/>
                  <a:moveTo>
                    <a:pt x="77095307" y="144780"/>
                  </a:moveTo>
                  <a:lnTo>
                    <a:pt x="77240085" y="144780"/>
                  </a:lnTo>
                  <a:lnTo>
                    <a:pt x="77240085" y="3012091"/>
                  </a:lnTo>
                  <a:lnTo>
                    <a:pt x="77095307" y="3012091"/>
                  </a:lnTo>
                  <a:lnTo>
                    <a:pt x="77095307" y="144780"/>
                  </a:lnTo>
                  <a:close/>
                  <a:moveTo>
                    <a:pt x="144780" y="3012091"/>
                  </a:moveTo>
                  <a:lnTo>
                    <a:pt x="77095307" y="3012091"/>
                  </a:lnTo>
                  <a:lnTo>
                    <a:pt x="77095307" y="3156871"/>
                  </a:lnTo>
                  <a:lnTo>
                    <a:pt x="144780" y="3156871"/>
                  </a:lnTo>
                  <a:lnTo>
                    <a:pt x="144780" y="3012091"/>
                  </a:lnTo>
                  <a:close/>
                  <a:moveTo>
                    <a:pt x="77095307" y="0"/>
                  </a:moveTo>
                  <a:lnTo>
                    <a:pt x="77240085" y="0"/>
                  </a:lnTo>
                  <a:lnTo>
                    <a:pt x="77240085" y="144780"/>
                  </a:lnTo>
                  <a:lnTo>
                    <a:pt x="77095307" y="144780"/>
                  </a:lnTo>
                  <a:lnTo>
                    <a:pt x="77095307" y="0"/>
                  </a:lnTo>
                  <a:close/>
                  <a:moveTo>
                    <a:pt x="0" y="0"/>
                  </a:moveTo>
                  <a:lnTo>
                    <a:pt x="144780" y="0"/>
                  </a:lnTo>
                  <a:lnTo>
                    <a:pt x="144780" y="144780"/>
                  </a:lnTo>
                  <a:lnTo>
                    <a:pt x="0" y="144780"/>
                  </a:lnTo>
                  <a:lnTo>
                    <a:pt x="0" y="0"/>
                  </a:lnTo>
                  <a:close/>
                  <a:moveTo>
                    <a:pt x="144780" y="0"/>
                  </a:moveTo>
                  <a:lnTo>
                    <a:pt x="77095307" y="0"/>
                  </a:lnTo>
                  <a:lnTo>
                    <a:pt x="77095307" y="144780"/>
                  </a:lnTo>
                  <a:lnTo>
                    <a:pt x="144780" y="144780"/>
                  </a:lnTo>
                  <a:lnTo>
                    <a:pt x="144780" y="0"/>
                  </a:lnTo>
                  <a:close/>
                </a:path>
              </a:pathLst>
            </a:custGeom>
            <a:solidFill>
              <a:srgbClr val="2B262E"/>
            </a:solidFill>
          </p:spPr>
        </p:sp>
      </p:grpSp>
      <p:grpSp>
        <p:nvGrpSpPr>
          <p:cNvPr id="10" name="Group 10"/>
          <p:cNvGrpSpPr/>
          <p:nvPr/>
        </p:nvGrpSpPr>
        <p:grpSpPr>
          <a:xfrm>
            <a:off x="1545703" y="2229561"/>
            <a:ext cx="7598297" cy="6276483"/>
            <a:chOff x="0" y="0"/>
            <a:chExt cx="36481419" cy="30135041"/>
          </a:xfrm>
        </p:grpSpPr>
        <p:sp>
          <p:nvSpPr>
            <p:cNvPr id="11" name="Freeform 11"/>
            <p:cNvSpPr/>
            <p:nvPr/>
          </p:nvSpPr>
          <p:spPr>
            <a:xfrm>
              <a:off x="72390" y="72390"/>
              <a:ext cx="36336637" cy="29990262"/>
            </a:xfrm>
            <a:custGeom>
              <a:avLst/>
              <a:gdLst/>
              <a:ahLst/>
              <a:cxnLst/>
              <a:rect l="l" t="t" r="r" b="b"/>
              <a:pathLst>
                <a:path w="36336637" h="29990262">
                  <a:moveTo>
                    <a:pt x="0" y="0"/>
                  </a:moveTo>
                  <a:lnTo>
                    <a:pt x="36336637" y="0"/>
                  </a:lnTo>
                  <a:lnTo>
                    <a:pt x="36336637" y="29990262"/>
                  </a:lnTo>
                  <a:lnTo>
                    <a:pt x="0" y="29990262"/>
                  </a:lnTo>
                  <a:lnTo>
                    <a:pt x="0" y="0"/>
                  </a:lnTo>
                  <a:close/>
                </a:path>
              </a:pathLst>
            </a:custGeom>
            <a:solidFill>
              <a:srgbClr val="FFD85A"/>
            </a:solidFill>
          </p:spPr>
        </p:sp>
        <p:sp>
          <p:nvSpPr>
            <p:cNvPr id="12" name="Freeform 12"/>
            <p:cNvSpPr/>
            <p:nvPr/>
          </p:nvSpPr>
          <p:spPr>
            <a:xfrm>
              <a:off x="0" y="0"/>
              <a:ext cx="36481420" cy="30135041"/>
            </a:xfrm>
            <a:custGeom>
              <a:avLst/>
              <a:gdLst/>
              <a:ahLst/>
              <a:cxnLst/>
              <a:rect l="l" t="t" r="r" b="b"/>
              <a:pathLst>
                <a:path w="36481420" h="30135041">
                  <a:moveTo>
                    <a:pt x="36336638" y="29990262"/>
                  </a:moveTo>
                  <a:lnTo>
                    <a:pt x="36481420" y="29990262"/>
                  </a:lnTo>
                  <a:lnTo>
                    <a:pt x="36481420" y="30135041"/>
                  </a:lnTo>
                  <a:lnTo>
                    <a:pt x="36336638" y="30135041"/>
                  </a:lnTo>
                  <a:lnTo>
                    <a:pt x="36336638" y="29990262"/>
                  </a:lnTo>
                  <a:close/>
                  <a:moveTo>
                    <a:pt x="0" y="144780"/>
                  </a:moveTo>
                  <a:lnTo>
                    <a:pt x="144780" y="144780"/>
                  </a:lnTo>
                  <a:lnTo>
                    <a:pt x="144780" y="29990262"/>
                  </a:lnTo>
                  <a:lnTo>
                    <a:pt x="0" y="29990262"/>
                  </a:lnTo>
                  <a:lnTo>
                    <a:pt x="0" y="144780"/>
                  </a:lnTo>
                  <a:close/>
                  <a:moveTo>
                    <a:pt x="0" y="29990262"/>
                  </a:moveTo>
                  <a:lnTo>
                    <a:pt x="144780" y="29990262"/>
                  </a:lnTo>
                  <a:lnTo>
                    <a:pt x="144780" y="30135041"/>
                  </a:lnTo>
                  <a:lnTo>
                    <a:pt x="0" y="30135041"/>
                  </a:lnTo>
                  <a:lnTo>
                    <a:pt x="0" y="29990262"/>
                  </a:lnTo>
                  <a:close/>
                  <a:moveTo>
                    <a:pt x="36336638" y="144780"/>
                  </a:moveTo>
                  <a:lnTo>
                    <a:pt x="36481420" y="144780"/>
                  </a:lnTo>
                  <a:lnTo>
                    <a:pt x="36481420" y="29990262"/>
                  </a:lnTo>
                  <a:lnTo>
                    <a:pt x="36336638" y="29990262"/>
                  </a:lnTo>
                  <a:lnTo>
                    <a:pt x="36336638" y="144780"/>
                  </a:lnTo>
                  <a:close/>
                  <a:moveTo>
                    <a:pt x="144780" y="29990262"/>
                  </a:moveTo>
                  <a:lnTo>
                    <a:pt x="36336638" y="29990262"/>
                  </a:lnTo>
                  <a:lnTo>
                    <a:pt x="36336638" y="30135041"/>
                  </a:lnTo>
                  <a:lnTo>
                    <a:pt x="144780" y="30135041"/>
                  </a:lnTo>
                  <a:lnTo>
                    <a:pt x="144780" y="29990262"/>
                  </a:lnTo>
                  <a:close/>
                  <a:moveTo>
                    <a:pt x="36336638" y="0"/>
                  </a:moveTo>
                  <a:lnTo>
                    <a:pt x="36481420" y="0"/>
                  </a:lnTo>
                  <a:lnTo>
                    <a:pt x="36481420" y="144780"/>
                  </a:lnTo>
                  <a:lnTo>
                    <a:pt x="36336638" y="144780"/>
                  </a:lnTo>
                  <a:lnTo>
                    <a:pt x="36336638" y="0"/>
                  </a:lnTo>
                  <a:close/>
                  <a:moveTo>
                    <a:pt x="0" y="0"/>
                  </a:moveTo>
                  <a:lnTo>
                    <a:pt x="144780" y="0"/>
                  </a:lnTo>
                  <a:lnTo>
                    <a:pt x="144780" y="144780"/>
                  </a:lnTo>
                  <a:lnTo>
                    <a:pt x="0" y="144780"/>
                  </a:lnTo>
                  <a:lnTo>
                    <a:pt x="0" y="0"/>
                  </a:lnTo>
                  <a:close/>
                  <a:moveTo>
                    <a:pt x="144780" y="0"/>
                  </a:moveTo>
                  <a:lnTo>
                    <a:pt x="36336638" y="0"/>
                  </a:lnTo>
                  <a:lnTo>
                    <a:pt x="36336638" y="144780"/>
                  </a:lnTo>
                  <a:lnTo>
                    <a:pt x="144780" y="144780"/>
                  </a:lnTo>
                  <a:lnTo>
                    <a:pt x="144780" y="0"/>
                  </a:lnTo>
                  <a:close/>
                </a:path>
              </a:pathLst>
            </a:custGeom>
            <a:solidFill>
              <a:srgbClr val="2B262E"/>
            </a:solidFill>
          </p:spPr>
        </p:sp>
      </p:grpSp>
      <p:grpSp>
        <p:nvGrpSpPr>
          <p:cNvPr id="13" name="Group 13"/>
          <p:cNvGrpSpPr/>
          <p:nvPr/>
        </p:nvGrpSpPr>
        <p:grpSpPr>
          <a:xfrm>
            <a:off x="1285430" y="1167694"/>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16" name="Group 16"/>
            <p:cNvGrpSpPr/>
            <p:nvPr/>
          </p:nvGrpSpPr>
          <p:grpSpPr>
            <a:xfrm>
              <a:off x="34461" y="34461"/>
              <a:ext cx="437105" cy="43710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CB"/>
              </a:solidFill>
            </p:spPr>
          </p:sp>
        </p:grpSp>
      </p:grpSp>
      <p:grpSp>
        <p:nvGrpSpPr>
          <p:cNvPr id="18" name="Group 18"/>
          <p:cNvGrpSpPr/>
          <p:nvPr/>
        </p:nvGrpSpPr>
        <p:grpSpPr>
          <a:xfrm>
            <a:off x="1805798" y="1167694"/>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1" name="Group 21"/>
            <p:cNvGrpSpPr/>
            <p:nvPr/>
          </p:nvGrpSpPr>
          <p:grpSpPr>
            <a:xfrm>
              <a:off x="34461" y="34461"/>
              <a:ext cx="437105" cy="437105"/>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76A"/>
              </a:solidFill>
            </p:spPr>
          </p:sp>
        </p:grpSp>
      </p:grpSp>
      <p:grpSp>
        <p:nvGrpSpPr>
          <p:cNvPr id="23" name="Group 23"/>
          <p:cNvGrpSpPr/>
          <p:nvPr/>
        </p:nvGrpSpPr>
        <p:grpSpPr>
          <a:xfrm>
            <a:off x="2326165" y="1167694"/>
            <a:ext cx="379520" cy="379520"/>
            <a:chOff x="0" y="0"/>
            <a:chExt cx="506027" cy="506027"/>
          </a:xfrm>
        </p:grpSpPr>
        <p:grpSp>
          <p:nvGrpSpPr>
            <p:cNvPr id="24" name="Group 24"/>
            <p:cNvGrpSpPr/>
            <p:nvPr/>
          </p:nvGrpSpPr>
          <p:grpSpPr>
            <a:xfrm>
              <a:off x="0" y="0"/>
              <a:ext cx="506027" cy="506027"/>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6" name="Group 26"/>
            <p:cNvGrpSpPr/>
            <p:nvPr/>
          </p:nvGrpSpPr>
          <p:grpSpPr>
            <a:xfrm>
              <a:off x="34461" y="34461"/>
              <a:ext cx="437105" cy="43710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C259"/>
              </a:solidFill>
            </p:spPr>
          </p:sp>
        </p:grpSp>
      </p:grpSp>
      <p:grpSp>
        <p:nvGrpSpPr>
          <p:cNvPr id="28" name="Group 28"/>
          <p:cNvGrpSpPr/>
          <p:nvPr/>
        </p:nvGrpSpPr>
        <p:grpSpPr>
          <a:xfrm>
            <a:off x="1308229" y="2010365"/>
            <a:ext cx="899887" cy="899887"/>
            <a:chOff x="0" y="0"/>
            <a:chExt cx="1199850" cy="1199850"/>
          </a:xfrm>
        </p:grpSpPr>
        <p:sp>
          <p:nvSpPr>
            <p:cNvPr id="29" name="AutoShape 29"/>
            <p:cNvSpPr/>
            <p:nvPr/>
          </p:nvSpPr>
          <p:spPr>
            <a:xfrm>
              <a:off x="0" y="0"/>
              <a:ext cx="1199850" cy="0"/>
            </a:xfrm>
            <a:prstGeom prst="line">
              <a:avLst/>
            </a:prstGeom>
            <a:ln w="38100" cap="flat">
              <a:solidFill>
                <a:srgbClr val="000000"/>
              </a:solidFill>
              <a:prstDash val="solid"/>
              <a:headEnd type="none" w="sm" len="sm"/>
              <a:tailEnd type="none" w="sm" len="sm"/>
            </a:ln>
          </p:spPr>
        </p:sp>
        <p:sp>
          <p:nvSpPr>
            <p:cNvPr id="30" name="AutoShape 3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1" name="Group 31"/>
          <p:cNvGrpSpPr/>
          <p:nvPr/>
        </p:nvGrpSpPr>
        <p:grpSpPr>
          <a:xfrm rot="-5400000">
            <a:off x="1308229" y="7890339"/>
            <a:ext cx="899887" cy="899887"/>
            <a:chOff x="0" y="0"/>
            <a:chExt cx="1199850" cy="1199850"/>
          </a:xfrm>
        </p:grpSpPr>
        <p:sp>
          <p:nvSpPr>
            <p:cNvPr id="32" name="AutoShape 32"/>
            <p:cNvSpPr/>
            <p:nvPr/>
          </p:nvSpPr>
          <p:spPr>
            <a:xfrm>
              <a:off x="0" y="0"/>
              <a:ext cx="1199850" cy="0"/>
            </a:xfrm>
            <a:prstGeom prst="line">
              <a:avLst/>
            </a:prstGeom>
            <a:ln w="38100" cap="flat">
              <a:solidFill>
                <a:srgbClr val="000000"/>
              </a:solidFill>
              <a:prstDash val="solid"/>
              <a:headEnd type="none" w="sm" len="sm"/>
              <a:tailEnd type="none" w="sm" len="sm"/>
            </a:ln>
          </p:spPr>
        </p:sp>
        <p:sp>
          <p:nvSpPr>
            <p:cNvPr id="33" name="AutoShape 3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4" name="Group 34"/>
          <p:cNvGrpSpPr/>
          <p:nvPr/>
        </p:nvGrpSpPr>
        <p:grpSpPr>
          <a:xfrm rot="5400000">
            <a:off x="8453857" y="2010365"/>
            <a:ext cx="899887" cy="899887"/>
            <a:chOff x="0" y="0"/>
            <a:chExt cx="1199850" cy="1199850"/>
          </a:xfrm>
        </p:grpSpPr>
        <p:sp>
          <p:nvSpPr>
            <p:cNvPr id="35" name="AutoShape 35"/>
            <p:cNvSpPr/>
            <p:nvPr/>
          </p:nvSpPr>
          <p:spPr>
            <a:xfrm>
              <a:off x="0" y="0"/>
              <a:ext cx="1199850" cy="0"/>
            </a:xfrm>
            <a:prstGeom prst="line">
              <a:avLst/>
            </a:prstGeom>
            <a:ln w="38100" cap="flat">
              <a:solidFill>
                <a:srgbClr val="000000"/>
              </a:solidFill>
              <a:prstDash val="solid"/>
              <a:headEnd type="none" w="sm" len="sm"/>
              <a:tailEnd type="none" w="sm" len="sm"/>
            </a:ln>
          </p:spPr>
        </p:sp>
        <p:sp>
          <p:nvSpPr>
            <p:cNvPr id="36" name="AutoShape 3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7" name="Group 37"/>
          <p:cNvGrpSpPr/>
          <p:nvPr/>
        </p:nvGrpSpPr>
        <p:grpSpPr>
          <a:xfrm rot="-10800000">
            <a:off x="8453857" y="7890339"/>
            <a:ext cx="899887" cy="899887"/>
            <a:chOff x="0" y="0"/>
            <a:chExt cx="1199850" cy="1199850"/>
          </a:xfrm>
        </p:grpSpPr>
        <p:sp>
          <p:nvSpPr>
            <p:cNvPr id="38" name="AutoShape 38"/>
            <p:cNvSpPr/>
            <p:nvPr/>
          </p:nvSpPr>
          <p:spPr>
            <a:xfrm>
              <a:off x="0" y="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pic>
        <p:nvPicPr>
          <p:cNvPr id="40" name="Picture 40"/>
          <p:cNvPicPr>
            <a:picLocks noChangeAspect="1"/>
          </p:cNvPicPr>
          <p:nvPr/>
        </p:nvPicPr>
        <p:blipFill>
          <a:blip r:embed="rId2"/>
          <a:srcRect/>
          <a:stretch>
            <a:fillRect/>
          </a:stretch>
        </p:blipFill>
        <p:spPr>
          <a:xfrm>
            <a:off x="2185318" y="2392955"/>
            <a:ext cx="5750608" cy="5750608"/>
          </a:xfrm>
          <a:prstGeom prst="rect">
            <a:avLst/>
          </a:prstGeom>
        </p:spPr>
      </p:pic>
      <p:sp>
        <p:nvSpPr>
          <p:cNvPr id="41" name="TextBox 41"/>
          <p:cNvSpPr txBox="1"/>
          <p:nvPr/>
        </p:nvSpPr>
        <p:spPr>
          <a:xfrm>
            <a:off x="9700990" y="2497730"/>
            <a:ext cx="7067919" cy="3052118"/>
          </a:xfrm>
          <a:prstGeom prst="rect">
            <a:avLst/>
          </a:prstGeom>
        </p:spPr>
        <p:txBody>
          <a:bodyPr lIns="0" tIns="0" rIns="0" bIns="0" rtlCol="0" anchor="t">
            <a:spAutoFit/>
          </a:bodyPr>
          <a:lstStyle/>
          <a:p>
            <a:pPr algn="ctr">
              <a:lnSpc>
                <a:spcPts val="11879"/>
              </a:lnSpc>
            </a:pPr>
            <a:r>
              <a:rPr lang="en-US" sz="8800" spc="-161" smtClean="0">
                <a:solidFill>
                  <a:srgbClr val="2B262E"/>
                </a:solidFill>
                <a:latin typeface="IBM Plex Mono Bold"/>
              </a:rPr>
              <a:t>TIẾT 1  - KHỞI </a:t>
            </a:r>
            <a:r>
              <a:rPr lang="en-US" sz="8800" spc="-161">
                <a:solidFill>
                  <a:srgbClr val="2B262E"/>
                </a:solidFill>
                <a:latin typeface="IBM Plex Mono Bold"/>
              </a:rPr>
              <a:t>ĐỘNG</a:t>
            </a:r>
          </a:p>
        </p:txBody>
      </p:sp>
    </p:spTree>
    <p:extLst>
      <p:ext uri="{BB962C8B-B14F-4D97-AF65-F5344CB8AC3E}">
        <p14:creationId xmlns:p14="http://schemas.microsoft.com/office/powerpoint/2010/main" val="408171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2336121" y="1636148"/>
            <a:ext cx="13565364" cy="738664"/>
          </a:xfrm>
          <a:prstGeom prst="rect">
            <a:avLst/>
          </a:prstGeom>
        </p:spPr>
        <p:txBody>
          <a:bodyPr wrap="square" lIns="0" tIns="0" rIns="0" bIns="0" rtlCol="0" anchor="t">
            <a:spAutoFit/>
          </a:bodyPr>
          <a:lstStyle/>
          <a:p>
            <a:pPr algn="ctr"/>
            <a:r>
              <a:rPr lang="en-US" sz="4800" b="1" dirty="0" err="1">
                <a:solidFill>
                  <a:srgbClr val="000000"/>
                </a:solidFill>
                <a:effectLst/>
                <a:latin typeface="Times New Roman" panose="02020603050405020304" pitchFamily="18" charset="0"/>
                <a:ea typeface="Calibri" panose="020F0502020204030204" pitchFamily="34" charset="0"/>
              </a:rPr>
              <a:t>Câu</a:t>
            </a:r>
            <a:r>
              <a:rPr lang="en-US" sz="4800" b="1" dirty="0">
                <a:solidFill>
                  <a:srgbClr val="000000"/>
                </a:solidFill>
                <a:effectLst/>
                <a:latin typeface="Times New Roman" panose="02020603050405020304" pitchFamily="18" charset="0"/>
                <a:ea typeface="Calibri" panose="020F0502020204030204" pitchFamily="34" charset="0"/>
              </a:rPr>
              <a:t> 8. </a:t>
            </a:r>
            <a:r>
              <a:rPr lang="en-US" sz="4800" b="1" dirty="0" err="1">
                <a:solidFill>
                  <a:srgbClr val="000000"/>
                </a:solidFill>
                <a:effectLst/>
                <a:latin typeface="Times New Roman" panose="02020603050405020304" pitchFamily="18" charset="0"/>
                <a:ea typeface="Calibri" panose="020F0502020204030204" pitchFamily="34" charset="0"/>
              </a:rPr>
              <a:t>Nếu</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biết</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độ</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lớn</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tốc</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độ</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của</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một</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vật</a:t>
            </a:r>
            <a:r>
              <a:rPr lang="en-US" sz="4800" b="1" dirty="0">
                <a:solidFill>
                  <a:srgbClr val="000000"/>
                </a:solidFill>
                <a:effectLst/>
                <a:latin typeface="Times New Roman" panose="02020603050405020304" pitchFamily="18" charset="0"/>
                <a:ea typeface="Calibri" panose="020F0502020204030204" pitchFamily="34" charset="0"/>
              </a:rPr>
              <a:t>, ta </a:t>
            </a:r>
            <a:r>
              <a:rPr lang="en-US" sz="4800" b="1" dirty="0" err="1">
                <a:solidFill>
                  <a:srgbClr val="000000"/>
                </a:solidFill>
                <a:effectLst/>
                <a:latin typeface="Times New Roman" panose="02020603050405020304" pitchFamily="18" charset="0"/>
                <a:ea typeface="Calibri" panose="020F0502020204030204" pitchFamily="34" charset="0"/>
              </a:rPr>
              <a:t>có</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thể</a:t>
            </a:r>
            <a:r>
              <a:rPr lang="en-US" sz="4800" b="1" dirty="0">
                <a:solidFill>
                  <a:srgbClr val="000000"/>
                </a:solidFill>
                <a:effectLst/>
                <a:latin typeface="Times New Roman" panose="02020603050405020304" pitchFamily="18" charset="0"/>
                <a:ea typeface="Calibri" panose="020F0502020204030204" pitchFamily="34" charset="0"/>
              </a:rPr>
              <a:t>:</a:t>
            </a:r>
            <a:endParaRPr lang="en-US" sz="4800" b="1" dirty="0">
              <a:latin typeface="Times New Roman" panose="02020603050405020304" pitchFamily="18" charset="0"/>
              <a:cs typeface="Times New Roman" panose="02020603050405020304" pitchFamily="18" charset="0"/>
            </a:endParaRPr>
          </a:p>
        </p:txBody>
      </p:sp>
      <p:grpSp>
        <p:nvGrpSpPr>
          <p:cNvPr id="12" name="Group 4">
            <a:extLst>
              <a:ext uri="{FF2B5EF4-FFF2-40B4-BE49-F238E27FC236}">
                <a16:creationId xmlns:a16="http://schemas.microsoft.com/office/drawing/2014/main" id="{911C0E94-64E8-F819-1678-ADA4CA155900}"/>
              </a:ext>
            </a:extLst>
          </p:cNvPr>
          <p:cNvGrpSpPr/>
          <p:nvPr/>
        </p:nvGrpSpPr>
        <p:grpSpPr>
          <a:xfrm>
            <a:off x="1076178" y="3903195"/>
            <a:ext cx="16230600" cy="5755035"/>
            <a:chOff x="0" y="0"/>
            <a:chExt cx="7516216" cy="954304"/>
          </a:xfrm>
        </p:grpSpPr>
        <p:sp>
          <p:nvSpPr>
            <p:cNvPr id="13" name="Freeform 5">
              <a:extLst>
                <a:ext uri="{FF2B5EF4-FFF2-40B4-BE49-F238E27FC236}">
                  <a16:creationId xmlns:a16="http://schemas.microsoft.com/office/drawing/2014/main" id="{386BA357-4A8F-C823-CE4C-4539FA02CAFC}"/>
                </a:ext>
              </a:extLst>
            </p:cNvPr>
            <p:cNvSpPr/>
            <p:nvPr/>
          </p:nvSpPr>
          <p:spPr>
            <a:xfrm>
              <a:off x="80010" y="89792"/>
              <a:ext cx="7423506" cy="849468"/>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14" name="Freeform 6">
              <a:extLst>
                <a:ext uri="{FF2B5EF4-FFF2-40B4-BE49-F238E27FC236}">
                  <a16:creationId xmlns:a16="http://schemas.microsoft.com/office/drawing/2014/main" id="{712B3065-3B9D-C4BA-5055-8C803A539E58}"/>
                </a:ext>
              </a:extLst>
            </p:cNvPr>
            <p:cNvSpPr/>
            <p:nvPr/>
          </p:nvSpPr>
          <p:spPr>
            <a:xfrm>
              <a:off x="67310" y="67310"/>
              <a:ext cx="7448906" cy="8869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15" name="Freeform 7">
              <a:extLst>
                <a:ext uri="{FF2B5EF4-FFF2-40B4-BE49-F238E27FC236}">
                  <a16:creationId xmlns:a16="http://schemas.microsoft.com/office/drawing/2014/main" id="{7B424931-EB7E-57FD-004A-6A27F857307B}"/>
                </a:ext>
              </a:extLst>
            </p:cNvPr>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16" name="Freeform 8">
              <a:extLst>
                <a:ext uri="{FF2B5EF4-FFF2-40B4-BE49-F238E27FC236}">
                  <a16:creationId xmlns:a16="http://schemas.microsoft.com/office/drawing/2014/main" id="{FA0B40DE-4BA1-E574-209C-9B4A1258BAE6}"/>
                </a:ext>
              </a:extLst>
            </p:cNvPr>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7" name="TextBox 16">
            <a:extLst>
              <a:ext uri="{FF2B5EF4-FFF2-40B4-BE49-F238E27FC236}">
                <a16:creationId xmlns:a16="http://schemas.microsoft.com/office/drawing/2014/main" id="{0EE8D18C-A6D1-301B-A28B-595C3B04C959}"/>
              </a:ext>
            </a:extLst>
          </p:cNvPr>
          <p:cNvSpPr txBox="1"/>
          <p:nvPr/>
        </p:nvSpPr>
        <p:spPr>
          <a:xfrm>
            <a:off x="1676400" y="4444696"/>
            <a:ext cx="1608524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quỹ</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FC6C7D8-3FD0-E418-20D9-66B09CC5A2C3}"/>
              </a:ext>
            </a:extLst>
          </p:cNvPr>
          <p:cNvSpPr txBox="1"/>
          <p:nvPr/>
        </p:nvSpPr>
        <p:spPr>
          <a:xfrm>
            <a:off x="1700463" y="5659112"/>
            <a:ext cx="14148044"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11B580D-4923-C713-16E4-D57532D1479E}"/>
              </a:ext>
            </a:extLst>
          </p:cNvPr>
          <p:cNvSpPr txBox="1"/>
          <p:nvPr/>
        </p:nvSpPr>
        <p:spPr>
          <a:xfrm>
            <a:off x="1652051" y="6873528"/>
            <a:ext cx="15174762"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800" dirty="0" err="1">
                <a:latin typeface="Times New Roman" panose="02020603050405020304" pitchFamily="18" charset="0"/>
                <a:cs typeface="Times New Roman" panose="02020603050405020304" pitchFamily="18" charset="0"/>
              </a:rPr>
              <a:t>Biết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chuyển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556F5F-520A-EB64-D784-AECE936C9C10}"/>
              </a:ext>
            </a:extLst>
          </p:cNvPr>
          <p:cNvSpPr txBox="1"/>
          <p:nvPr/>
        </p:nvSpPr>
        <p:spPr>
          <a:xfrm>
            <a:off x="1712495" y="8087945"/>
            <a:ext cx="15859241"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Oval 7"/>
          <p:cNvSpPr>
            <a:spLocks noChangeArrowheads="1"/>
          </p:cNvSpPr>
          <p:nvPr/>
        </p:nvSpPr>
        <p:spPr bwMode="auto">
          <a:xfrm>
            <a:off x="1600200" y="57531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3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8"/>
                                        </p:tgtEl>
                                        <p:attrNameLst>
                                          <p:attrName>style.color</p:attrName>
                                        </p:attrNameLst>
                                      </p:cBhvr>
                                      <p:to>
                                        <p:clrVal>
                                          <a:srgbClr val="FF0000"/>
                                        </p:clrVal>
                                      </p:to>
                                    </p:set>
                                    <p:set>
                                      <p:cBhvr>
                                        <p:cTn id="7" dur="500" fill="hold"/>
                                        <p:tgtEl>
                                          <p:spTgt spid="18"/>
                                        </p:tgtEl>
                                        <p:attrNameLst>
                                          <p:attrName>fillcolor</p:attrName>
                                        </p:attrNameLst>
                                      </p:cBhvr>
                                      <p:to>
                                        <p:clrVal>
                                          <a:srgbClr val="FF0000"/>
                                        </p:clrVal>
                                      </p:to>
                                    </p:set>
                                    <p:set>
                                      <p:cBhvr>
                                        <p:cTn id="8" dur="500" fill="hold"/>
                                        <p:tgtEl>
                                          <p:spTgt spid="18"/>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447800" y="1080132"/>
            <a:ext cx="15087600" cy="1630831"/>
          </a:xfrm>
          <a:prstGeom prst="rect">
            <a:avLst/>
          </a:prstGeom>
        </p:spPr>
        <p:txBody>
          <a:bodyPr wrap="square" lIns="0" tIns="0" rIns="0" bIns="0" rtlCol="0" anchor="t">
            <a:spAutoFit/>
          </a:bodyPr>
          <a:lstStyle/>
          <a:p>
            <a:pPr algn="just">
              <a:lnSpc>
                <a:spcPct val="115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2" name="Group 4">
            <a:extLst>
              <a:ext uri="{FF2B5EF4-FFF2-40B4-BE49-F238E27FC236}">
                <a16:creationId xmlns:a16="http://schemas.microsoft.com/office/drawing/2014/main" id="{911C0E94-64E8-F819-1678-ADA4CA155900}"/>
              </a:ext>
            </a:extLst>
          </p:cNvPr>
          <p:cNvGrpSpPr/>
          <p:nvPr/>
        </p:nvGrpSpPr>
        <p:grpSpPr>
          <a:xfrm>
            <a:off x="1076178" y="3903195"/>
            <a:ext cx="16230600" cy="5755035"/>
            <a:chOff x="0" y="0"/>
            <a:chExt cx="7516216" cy="954304"/>
          </a:xfrm>
        </p:grpSpPr>
        <p:sp>
          <p:nvSpPr>
            <p:cNvPr id="13" name="Freeform 5">
              <a:extLst>
                <a:ext uri="{FF2B5EF4-FFF2-40B4-BE49-F238E27FC236}">
                  <a16:creationId xmlns:a16="http://schemas.microsoft.com/office/drawing/2014/main" id="{386BA357-4A8F-C823-CE4C-4539FA02CAFC}"/>
                </a:ext>
              </a:extLst>
            </p:cNvPr>
            <p:cNvSpPr/>
            <p:nvPr/>
          </p:nvSpPr>
          <p:spPr>
            <a:xfrm>
              <a:off x="80010" y="89792"/>
              <a:ext cx="7423506" cy="849468"/>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14" name="Freeform 6">
              <a:extLst>
                <a:ext uri="{FF2B5EF4-FFF2-40B4-BE49-F238E27FC236}">
                  <a16:creationId xmlns:a16="http://schemas.microsoft.com/office/drawing/2014/main" id="{712B3065-3B9D-C4BA-5055-8C803A539E58}"/>
                </a:ext>
              </a:extLst>
            </p:cNvPr>
            <p:cNvSpPr/>
            <p:nvPr/>
          </p:nvSpPr>
          <p:spPr>
            <a:xfrm>
              <a:off x="67310" y="67310"/>
              <a:ext cx="7448906" cy="8869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15" name="Freeform 7">
              <a:extLst>
                <a:ext uri="{FF2B5EF4-FFF2-40B4-BE49-F238E27FC236}">
                  <a16:creationId xmlns:a16="http://schemas.microsoft.com/office/drawing/2014/main" id="{7B424931-EB7E-57FD-004A-6A27F857307B}"/>
                </a:ext>
              </a:extLst>
            </p:cNvPr>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16" name="Freeform 8">
              <a:extLst>
                <a:ext uri="{FF2B5EF4-FFF2-40B4-BE49-F238E27FC236}">
                  <a16:creationId xmlns:a16="http://schemas.microsoft.com/office/drawing/2014/main" id="{FA0B40DE-4BA1-E574-209C-9B4A1258BAE6}"/>
                </a:ext>
              </a:extLst>
            </p:cNvPr>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7" name="TextBox 16">
            <a:extLst>
              <a:ext uri="{FF2B5EF4-FFF2-40B4-BE49-F238E27FC236}">
                <a16:creationId xmlns:a16="http://schemas.microsoft.com/office/drawing/2014/main" id="{0EE8D18C-A6D1-301B-A28B-595C3B04C959}"/>
              </a:ext>
            </a:extLst>
          </p:cNvPr>
          <p:cNvSpPr txBox="1"/>
          <p:nvPr/>
        </p:nvSpPr>
        <p:spPr>
          <a:xfrm>
            <a:off x="1676400" y="4444696"/>
            <a:ext cx="1608524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FC6C7D8-3FD0-E418-20D9-66B09CC5A2C3}"/>
              </a:ext>
            </a:extLst>
          </p:cNvPr>
          <p:cNvSpPr txBox="1"/>
          <p:nvPr/>
        </p:nvSpPr>
        <p:spPr>
          <a:xfrm>
            <a:off x="1700463" y="5659112"/>
            <a:ext cx="14148044"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11B580D-4923-C713-16E4-D57532D1479E}"/>
              </a:ext>
            </a:extLst>
          </p:cNvPr>
          <p:cNvSpPr txBox="1"/>
          <p:nvPr/>
        </p:nvSpPr>
        <p:spPr>
          <a:xfrm>
            <a:off x="1652051" y="6873528"/>
            <a:ext cx="15174762"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ngang</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556F5F-520A-EB64-D784-AECE936C9C10}"/>
              </a:ext>
            </a:extLst>
          </p:cNvPr>
          <p:cNvSpPr txBox="1"/>
          <p:nvPr/>
        </p:nvSpPr>
        <p:spPr>
          <a:xfrm>
            <a:off x="1712495" y="8087945"/>
            <a:ext cx="6364705"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hyperbol</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1" name="Picture 20" descr="Shape&#10;&#10;Description automatically generated">
            <a:extLst>
              <a:ext uri="{FF2B5EF4-FFF2-40B4-BE49-F238E27FC236}">
                <a16:creationId xmlns:a16="http://schemas.microsoft.com/office/drawing/2014/main" id="{C619D1FB-4CED-2562-8B76-344565191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1" y="4081326"/>
            <a:ext cx="5984232" cy="5125542"/>
          </a:xfrm>
          <a:prstGeom prst="rect">
            <a:avLst/>
          </a:prstGeom>
        </p:spPr>
      </p:pic>
      <p:sp>
        <p:nvSpPr>
          <p:cNvPr id="22" name="Oval 7"/>
          <p:cNvSpPr>
            <a:spLocks noChangeArrowheads="1"/>
          </p:cNvSpPr>
          <p:nvPr/>
        </p:nvSpPr>
        <p:spPr bwMode="auto">
          <a:xfrm>
            <a:off x="1600200" y="45339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1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7"/>
                                        </p:tgtEl>
                                        <p:attrNameLst>
                                          <p:attrName>style.color</p:attrName>
                                        </p:attrNameLst>
                                      </p:cBhvr>
                                      <p:to>
                                        <p:clrVal>
                                          <a:srgbClr val="FF0000"/>
                                        </p:clrVal>
                                      </p:to>
                                    </p:set>
                                    <p:set>
                                      <p:cBhvr>
                                        <p:cTn id="7" dur="500" fill="hold"/>
                                        <p:tgtEl>
                                          <p:spTgt spid="17"/>
                                        </p:tgtEl>
                                        <p:attrNameLst>
                                          <p:attrName>fillcolor</p:attrName>
                                        </p:attrNameLst>
                                      </p:cBhvr>
                                      <p:to>
                                        <p:clrVal>
                                          <a:srgbClr val="FF0000"/>
                                        </p:clrVal>
                                      </p:to>
                                    </p:set>
                                    <p:set>
                                      <p:cBhvr>
                                        <p:cTn id="8" dur="500" fill="hold"/>
                                        <p:tgtEl>
                                          <p:spTgt spid="17"/>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434194"/>
            <a:ext cx="16230600" cy="2956706"/>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248952" y="628770"/>
            <a:ext cx="15361351" cy="2480294"/>
          </a:xfrm>
          <a:prstGeom prst="rect">
            <a:avLst/>
          </a:prstGeom>
        </p:spPr>
        <p:txBody>
          <a:bodyPr wrap="square" lIns="0" tIns="0" rIns="0" bIns="0" rtlCol="0" anchor="t">
            <a:spAutoFit/>
          </a:bodyPr>
          <a:lstStyle/>
          <a:p>
            <a:pPr algn="just">
              <a:lnSpc>
                <a:spcPct val="115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25km/h.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AB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108km.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2" name="Group 4">
            <a:extLst>
              <a:ext uri="{FF2B5EF4-FFF2-40B4-BE49-F238E27FC236}">
                <a16:creationId xmlns:a16="http://schemas.microsoft.com/office/drawing/2014/main" id="{911C0E94-64E8-F819-1678-ADA4CA155900}"/>
              </a:ext>
            </a:extLst>
          </p:cNvPr>
          <p:cNvGrpSpPr/>
          <p:nvPr/>
        </p:nvGrpSpPr>
        <p:grpSpPr>
          <a:xfrm>
            <a:off x="1076178" y="3903195"/>
            <a:ext cx="16230600" cy="5755035"/>
            <a:chOff x="0" y="0"/>
            <a:chExt cx="7516216" cy="954304"/>
          </a:xfrm>
        </p:grpSpPr>
        <p:sp>
          <p:nvSpPr>
            <p:cNvPr id="13" name="Freeform 5">
              <a:extLst>
                <a:ext uri="{FF2B5EF4-FFF2-40B4-BE49-F238E27FC236}">
                  <a16:creationId xmlns:a16="http://schemas.microsoft.com/office/drawing/2014/main" id="{386BA357-4A8F-C823-CE4C-4539FA02CAFC}"/>
                </a:ext>
              </a:extLst>
            </p:cNvPr>
            <p:cNvSpPr/>
            <p:nvPr/>
          </p:nvSpPr>
          <p:spPr>
            <a:xfrm>
              <a:off x="80010" y="89792"/>
              <a:ext cx="7423506" cy="849468"/>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14" name="Freeform 6">
              <a:extLst>
                <a:ext uri="{FF2B5EF4-FFF2-40B4-BE49-F238E27FC236}">
                  <a16:creationId xmlns:a16="http://schemas.microsoft.com/office/drawing/2014/main" id="{712B3065-3B9D-C4BA-5055-8C803A539E58}"/>
                </a:ext>
              </a:extLst>
            </p:cNvPr>
            <p:cNvSpPr/>
            <p:nvPr/>
          </p:nvSpPr>
          <p:spPr>
            <a:xfrm>
              <a:off x="67310" y="67310"/>
              <a:ext cx="7448906" cy="8869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15" name="Freeform 7">
              <a:extLst>
                <a:ext uri="{FF2B5EF4-FFF2-40B4-BE49-F238E27FC236}">
                  <a16:creationId xmlns:a16="http://schemas.microsoft.com/office/drawing/2014/main" id="{7B424931-EB7E-57FD-004A-6A27F857307B}"/>
                </a:ext>
              </a:extLst>
            </p:cNvPr>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16" name="Freeform 8">
              <a:extLst>
                <a:ext uri="{FF2B5EF4-FFF2-40B4-BE49-F238E27FC236}">
                  <a16:creationId xmlns:a16="http://schemas.microsoft.com/office/drawing/2014/main" id="{FA0B40DE-4BA1-E574-209C-9B4A1258BAE6}"/>
                </a:ext>
              </a:extLst>
            </p:cNvPr>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7" name="TextBox 16">
            <a:extLst>
              <a:ext uri="{FF2B5EF4-FFF2-40B4-BE49-F238E27FC236}">
                <a16:creationId xmlns:a16="http://schemas.microsoft.com/office/drawing/2014/main" id="{0EE8D18C-A6D1-301B-A28B-595C3B04C959}"/>
              </a:ext>
            </a:extLst>
          </p:cNvPr>
          <p:cNvSpPr txBox="1"/>
          <p:nvPr/>
        </p:nvSpPr>
        <p:spPr>
          <a:xfrm>
            <a:off x="3365041" y="5088385"/>
            <a:ext cx="3175918"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FC6C7D8-3FD0-E418-20D9-66B09CC5A2C3}"/>
              </a:ext>
            </a:extLst>
          </p:cNvPr>
          <p:cNvSpPr txBox="1"/>
          <p:nvPr/>
        </p:nvSpPr>
        <p:spPr>
          <a:xfrm>
            <a:off x="11277600" y="5143500"/>
            <a:ext cx="2793431"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11B580D-4923-C713-16E4-D57532D1479E}"/>
              </a:ext>
            </a:extLst>
          </p:cNvPr>
          <p:cNvSpPr txBox="1"/>
          <p:nvPr/>
        </p:nvSpPr>
        <p:spPr>
          <a:xfrm>
            <a:off x="3365041" y="6940631"/>
            <a:ext cx="299614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2,5h</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556F5F-520A-EB64-D784-AECE936C9C10}"/>
              </a:ext>
            </a:extLst>
          </p:cNvPr>
          <p:cNvSpPr txBox="1"/>
          <p:nvPr/>
        </p:nvSpPr>
        <p:spPr>
          <a:xfrm>
            <a:off x="11277600" y="6940631"/>
            <a:ext cx="2442252"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Oval 7"/>
          <p:cNvSpPr>
            <a:spLocks noChangeArrowheads="1"/>
          </p:cNvSpPr>
          <p:nvPr/>
        </p:nvSpPr>
        <p:spPr bwMode="auto">
          <a:xfrm>
            <a:off x="3276600" y="52197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1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7"/>
                                        </p:tgtEl>
                                        <p:attrNameLst>
                                          <p:attrName>style.color</p:attrName>
                                        </p:attrNameLst>
                                      </p:cBhvr>
                                      <p:to>
                                        <p:clrVal>
                                          <a:srgbClr val="FF0000"/>
                                        </p:clrVal>
                                      </p:to>
                                    </p:set>
                                    <p:set>
                                      <p:cBhvr>
                                        <p:cTn id="7" dur="500" fill="hold"/>
                                        <p:tgtEl>
                                          <p:spTgt spid="17"/>
                                        </p:tgtEl>
                                        <p:attrNameLst>
                                          <p:attrName>fillcolor</p:attrName>
                                        </p:attrNameLst>
                                      </p:cBhvr>
                                      <p:to>
                                        <p:clrVal>
                                          <a:srgbClr val="FF0000"/>
                                        </p:clrVal>
                                      </p:to>
                                    </p:set>
                                    <p:set>
                                      <p:cBhvr>
                                        <p:cTn id="8" dur="500" fill="hold"/>
                                        <p:tgtEl>
                                          <p:spTgt spid="17"/>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a:solidFill>
            <a:schemeClr val="accent6">
              <a:lumMod val="75000"/>
            </a:schemeClr>
          </a:solidFill>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chemeClr val="bg1"/>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chemeClr val="bg1"/>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grp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grp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smtClean="0">
                <a:solidFill>
                  <a:srgbClr val="2B262E"/>
                </a:solidFill>
                <a:latin typeface="IBM Plex Mono Bold"/>
              </a:rPr>
              <a:t>VẬN DỤNG</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Tree>
    <p:extLst>
      <p:ext uri="{BB962C8B-B14F-4D97-AF65-F5344CB8AC3E}">
        <p14:creationId xmlns:p14="http://schemas.microsoft.com/office/powerpoint/2010/main" val="139148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1716241" y="798192"/>
            <a:ext cx="5543059" cy="8690616"/>
            <a:chOff x="0" y="0"/>
            <a:chExt cx="2566931" cy="4024530"/>
          </a:xfrm>
        </p:grpSpPr>
        <p:sp>
          <p:nvSpPr>
            <p:cNvPr id="5" name="Freeform 5"/>
            <p:cNvSpPr/>
            <p:nvPr/>
          </p:nvSpPr>
          <p:spPr>
            <a:xfrm>
              <a:off x="80010" y="80010"/>
              <a:ext cx="2474221" cy="3931820"/>
            </a:xfrm>
            <a:custGeom>
              <a:avLst/>
              <a:gdLst/>
              <a:ahLst/>
              <a:cxnLst/>
              <a:rect l="l" t="t" r="r" b="b"/>
              <a:pathLst>
                <a:path w="2474221" h="3931820">
                  <a:moveTo>
                    <a:pt x="0" y="3877210"/>
                  </a:moveTo>
                  <a:lnTo>
                    <a:pt x="0" y="3931820"/>
                  </a:lnTo>
                  <a:lnTo>
                    <a:pt x="2474221" y="3931820"/>
                  </a:lnTo>
                  <a:lnTo>
                    <a:pt x="2474221" y="0"/>
                  </a:lnTo>
                  <a:lnTo>
                    <a:pt x="2419611" y="0"/>
                  </a:lnTo>
                  <a:lnTo>
                    <a:pt x="2419611" y="3877210"/>
                  </a:lnTo>
                  <a:close/>
                </a:path>
              </a:pathLst>
            </a:custGeom>
            <a:solidFill>
              <a:srgbClr val="6AC259"/>
            </a:solidFill>
          </p:spPr>
        </p:sp>
        <p:sp>
          <p:nvSpPr>
            <p:cNvPr id="6" name="Freeform 6"/>
            <p:cNvSpPr/>
            <p:nvPr/>
          </p:nvSpPr>
          <p:spPr>
            <a:xfrm>
              <a:off x="67310" y="67310"/>
              <a:ext cx="2499621" cy="3957220"/>
            </a:xfrm>
            <a:custGeom>
              <a:avLst/>
              <a:gdLst/>
              <a:ahLst/>
              <a:cxnLst/>
              <a:rect l="l" t="t" r="r" b="b"/>
              <a:pathLst>
                <a:path w="2499621" h="3957220">
                  <a:moveTo>
                    <a:pt x="2432311" y="0"/>
                  </a:moveTo>
                  <a:lnTo>
                    <a:pt x="2432311" y="12700"/>
                  </a:lnTo>
                  <a:lnTo>
                    <a:pt x="2486921" y="12700"/>
                  </a:lnTo>
                  <a:lnTo>
                    <a:pt x="2486921" y="3944520"/>
                  </a:lnTo>
                  <a:lnTo>
                    <a:pt x="12700" y="3944520"/>
                  </a:lnTo>
                  <a:lnTo>
                    <a:pt x="12700" y="3889910"/>
                  </a:lnTo>
                  <a:lnTo>
                    <a:pt x="0" y="3889910"/>
                  </a:lnTo>
                  <a:lnTo>
                    <a:pt x="0" y="3957220"/>
                  </a:lnTo>
                  <a:lnTo>
                    <a:pt x="2499621" y="3957220"/>
                  </a:lnTo>
                  <a:lnTo>
                    <a:pt x="2499621" y="0"/>
                  </a:lnTo>
                  <a:close/>
                </a:path>
              </a:pathLst>
            </a:custGeom>
            <a:solidFill>
              <a:srgbClr val="2B262E"/>
            </a:solidFill>
          </p:spPr>
        </p:sp>
        <p:sp>
          <p:nvSpPr>
            <p:cNvPr id="7" name="Freeform 7"/>
            <p:cNvSpPr/>
            <p:nvPr/>
          </p:nvSpPr>
          <p:spPr>
            <a:xfrm>
              <a:off x="12700" y="12700"/>
              <a:ext cx="2474221" cy="3931820"/>
            </a:xfrm>
            <a:custGeom>
              <a:avLst/>
              <a:gdLst/>
              <a:ahLst/>
              <a:cxnLst/>
              <a:rect l="l" t="t" r="r" b="b"/>
              <a:pathLst>
                <a:path w="2474221" h="3931820">
                  <a:moveTo>
                    <a:pt x="0" y="0"/>
                  </a:moveTo>
                  <a:lnTo>
                    <a:pt x="2474221" y="0"/>
                  </a:lnTo>
                  <a:lnTo>
                    <a:pt x="2474221" y="3931820"/>
                  </a:lnTo>
                  <a:lnTo>
                    <a:pt x="0" y="3931820"/>
                  </a:lnTo>
                  <a:close/>
                </a:path>
              </a:pathLst>
            </a:custGeom>
            <a:solidFill>
              <a:srgbClr val="FFFFFF"/>
            </a:solidFill>
          </p:spPr>
        </p:sp>
        <p:sp>
          <p:nvSpPr>
            <p:cNvPr id="8" name="Freeform 8"/>
            <p:cNvSpPr/>
            <p:nvPr/>
          </p:nvSpPr>
          <p:spPr>
            <a:xfrm>
              <a:off x="0" y="0"/>
              <a:ext cx="2499621" cy="3957220"/>
            </a:xfrm>
            <a:custGeom>
              <a:avLst/>
              <a:gdLst/>
              <a:ahLst/>
              <a:cxnLst/>
              <a:rect l="l" t="t" r="r" b="b"/>
              <a:pathLst>
                <a:path w="2499621" h="3957220">
                  <a:moveTo>
                    <a:pt x="80010" y="3957220"/>
                  </a:moveTo>
                  <a:lnTo>
                    <a:pt x="2499621" y="3957220"/>
                  </a:lnTo>
                  <a:lnTo>
                    <a:pt x="2499621" y="80010"/>
                  </a:lnTo>
                  <a:lnTo>
                    <a:pt x="2499621" y="67310"/>
                  </a:lnTo>
                  <a:lnTo>
                    <a:pt x="2499621" y="0"/>
                  </a:lnTo>
                  <a:lnTo>
                    <a:pt x="0" y="0"/>
                  </a:lnTo>
                  <a:lnTo>
                    <a:pt x="0" y="3957220"/>
                  </a:lnTo>
                  <a:lnTo>
                    <a:pt x="67310" y="3957220"/>
                  </a:lnTo>
                  <a:lnTo>
                    <a:pt x="80010" y="3957220"/>
                  </a:lnTo>
                  <a:close/>
                  <a:moveTo>
                    <a:pt x="12700" y="12700"/>
                  </a:moveTo>
                  <a:lnTo>
                    <a:pt x="2486921" y="12700"/>
                  </a:lnTo>
                  <a:lnTo>
                    <a:pt x="2486921" y="3944520"/>
                  </a:lnTo>
                  <a:lnTo>
                    <a:pt x="12700" y="3944520"/>
                  </a:lnTo>
                  <a:lnTo>
                    <a:pt x="12700" y="12700"/>
                  </a:lnTo>
                  <a:close/>
                </a:path>
              </a:pathLst>
            </a:custGeom>
            <a:solidFill>
              <a:srgbClr val="2B262E"/>
            </a:solidFill>
          </p:spPr>
        </p:sp>
      </p:grpSp>
      <p:grpSp>
        <p:nvGrpSpPr>
          <p:cNvPr id="9" name="Group 9"/>
          <p:cNvGrpSpPr/>
          <p:nvPr/>
        </p:nvGrpSpPr>
        <p:grpSpPr>
          <a:xfrm>
            <a:off x="1028700" y="798192"/>
            <a:ext cx="9968614" cy="8690616"/>
            <a:chOff x="0" y="0"/>
            <a:chExt cx="4616358" cy="4024530"/>
          </a:xfrm>
        </p:grpSpPr>
        <p:sp>
          <p:nvSpPr>
            <p:cNvPr id="10" name="Freeform 10"/>
            <p:cNvSpPr/>
            <p:nvPr/>
          </p:nvSpPr>
          <p:spPr>
            <a:xfrm>
              <a:off x="80010" y="80010"/>
              <a:ext cx="4523648" cy="3931820"/>
            </a:xfrm>
            <a:custGeom>
              <a:avLst/>
              <a:gdLst/>
              <a:ahLst/>
              <a:cxnLst/>
              <a:rect l="l" t="t" r="r" b="b"/>
              <a:pathLst>
                <a:path w="4523648" h="3931820">
                  <a:moveTo>
                    <a:pt x="0" y="3877210"/>
                  </a:moveTo>
                  <a:lnTo>
                    <a:pt x="0" y="3931820"/>
                  </a:lnTo>
                  <a:lnTo>
                    <a:pt x="4523648" y="3931820"/>
                  </a:lnTo>
                  <a:lnTo>
                    <a:pt x="4523648" y="0"/>
                  </a:lnTo>
                  <a:lnTo>
                    <a:pt x="4469038" y="0"/>
                  </a:lnTo>
                  <a:lnTo>
                    <a:pt x="4469038" y="3877210"/>
                  </a:lnTo>
                  <a:close/>
                </a:path>
              </a:pathLst>
            </a:custGeom>
            <a:solidFill>
              <a:srgbClr val="6AC259"/>
            </a:solidFill>
          </p:spPr>
        </p:sp>
        <p:sp>
          <p:nvSpPr>
            <p:cNvPr id="11" name="Freeform 11"/>
            <p:cNvSpPr/>
            <p:nvPr/>
          </p:nvSpPr>
          <p:spPr>
            <a:xfrm>
              <a:off x="67310" y="67310"/>
              <a:ext cx="4549048" cy="3957220"/>
            </a:xfrm>
            <a:custGeom>
              <a:avLst/>
              <a:gdLst/>
              <a:ahLst/>
              <a:cxnLst/>
              <a:rect l="l" t="t" r="r" b="b"/>
              <a:pathLst>
                <a:path w="4549048" h="3957220">
                  <a:moveTo>
                    <a:pt x="4481738" y="0"/>
                  </a:moveTo>
                  <a:lnTo>
                    <a:pt x="4481738" y="12700"/>
                  </a:lnTo>
                  <a:lnTo>
                    <a:pt x="4536348" y="12700"/>
                  </a:lnTo>
                  <a:lnTo>
                    <a:pt x="4536348" y="3944520"/>
                  </a:lnTo>
                  <a:lnTo>
                    <a:pt x="12700" y="3944520"/>
                  </a:lnTo>
                  <a:lnTo>
                    <a:pt x="12700" y="3889910"/>
                  </a:lnTo>
                  <a:lnTo>
                    <a:pt x="0" y="3889910"/>
                  </a:lnTo>
                  <a:lnTo>
                    <a:pt x="0" y="3957220"/>
                  </a:lnTo>
                  <a:lnTo>
                    <a:pt x="4549048" y="3957220"/>
                  </a:lnTo>
                  <a:lnTo>
                    <a:pt x="4549048" y="0"/>
                  </a:lnTo>
                  <a:close/>
                </a:path>
              </a:pathLst>
            </a:custGeom>
            <a:solidFill>
              <a:srgbClr val="2B262E"/>
            </a:solidFill>
          </p:spPr>
        </p:sp>
        <p:sp>
          <p:nvSpPr>
            <p:cNvPr id="12" name="Freeform 12"/>
            <p:cNvSpPr/>
            <p:nvPr/>
          </p:nvSpPr>
          <p:spPr>
            <a:xfrm>
              <a:off x="12700" y="12700"/>
              <a:ext cx="4523648" cy="3931820"/>
            </a:xfrm>
            <a:custGeom>
              <a:avLst/>
              <a:gdLst/>
              <a:ahLst/>
              <a:cxnLst/>
              <a:rect l="l" t="t" r="r" b="b"/>
              <a:pathLst>
                <a:path w="4523648" h="3931820">
                  <a:moveTo>
                    <a:pt x="0" y="0"/>
                  </a:moveTo>
                  <a:lnTo>
                    <a:pt x="4523648" y="0"/>
                  </a:lnTo>
                  <a:lnTo>
                    <a:pt x="4523648" y="3931820"/>
                  </a:lnTo>
                  <a:lnTo>
                    <a:pt x="0" y="3931820"/>
                  </a:lnTo>
                  <a:close/>
                </a:path>
              </a:pathLst>
            </a:custGeom>
            <a:solidFill>
              <a:srgbClr val="FFFFFF"/>
            </a:solidFill>
          </p:spPr>
        </p:sp>
        <p:sp>
          <p:nvSpPr>
            <p:cNvPr id="13" name="Freeform 13"/>
            <p:cNvSpPr/>
            <p:nvPr/>
          </p:nvSpPr>
          <p:spPr>
            <a:xfrm>
              <a:off x="0" y="0"/>
              <a:ext cx="4549048" cy="3957220"/>
            </a:xfrm>
            <a:custGeom>
              <a:avLst/>
              <a:gdLst/>
              <a:ahLst/>
              <a:cxnLst/>
              <a:rect l="l" t="t" r="r" b="b"/>
              <a:pathLst>
                <a:path w="4549048" h="3957220">
                  <a:moveTo>
                    <a:pt x="80010" y="3957220"/>
                  </a:moveTo>
                  <a:lnTo>
                    <a:pt x="4549048" y="3957220"/>
                  </a:lnTo>
                  <a:lnTo>
                    <a:pt x="4549048" y="80010"/>
                  </a:lnTo>
                  <a:lnTo>
                    <a:pt x="4549048" y="67310"/>
                  </a:lnTo>
                  <a:lnTo>
                    <a:pt x="4549048" y="0"/>
                  </a:lnTo>
                  <a:lnTo>
                    <a:pt x="0" y="0"/>
                  </a:lnTo>
                  <a:lnTo>
                    <a:pt x="0" y="3957220"/>
                  </a:lnTo>
                  <a:lnTo>
                    <a:pt x="67310" y="3957220"/>
                  </a:lnTo>
                  <a:lnTo>
                    <a:pt x="80010" y="3957220"/>
                  </a:lnTo>
                  <a:close/>
                  <a:moveTo>
                    <a:pt x="12700" y="12700"/>
                  </a:moveTo>
                  <a:lnTo>
                    <a:pt x="4536348" y="12700"/>
                  </a:lnTo>
                  <a:lnTo>
                    <a:pt x="4536348" y="3944520"/>
                  </a:lnTo>
                  <a:lnTo>
                    <a:pt x="12700" y="3944520"/>
                  </a:lnTo>
                  <a:lnTo>
                    <a:pt x="12700" y="12700"/>
                  </a:lnTo>
                  <a:close/>
                </a:path>
              </a:pathLst>
            </a:custGeom>
            <a:solidFill>
              <a:srgbClr val="2B262E"/>
            </a:solidFill>
          </p:spPr>
        </p:sp>
      </p:grpSp>
      <p:grpSp>
        <p:nvGrpSpPr>
          <p:cNvPr id="14" name="Group 14"/>
          <p:cNvGrpSpPr/>
          <p:nvPr/>
        </p:nvGrpSpPr>
        <p:grpSpPr>
          <a:xfrm>
            <a:off x="12181407" y="1257251"/>
            <a:ext cx="4449720" cy="7595651"/>
            <a:chOff x="0" y="0"/>
            <a:chExt cx="21364275" cy="36468714"/>
          </a:xfrm>
        </p:grpSpPr>
        <p:sp>
          <p:nvSpPr>
            <p:cNvPr id="15" name="Freeform 15"/>
            <p:cNvSpPr/>
            <p:nvPr/>
          </p:nvSpPr>
          <p:spPr>
            <a:xfrm>
              <a:off x="72390" y="72390"/>
              <a:ext cx="21219495" cy="36323934"/>
            </a:xfrm>
            <a:custGeom>
              <a:avLst/>
              <a:gdLst/>
              <a:ahLst/>
              <a:cxnLst/>
              <a:rect l="l" t="t" r="r" b="b"/>
              <a:pathLst>
                <a:path w="21219495" h="36323934">
                  <a:moveTo>
                    <a:pt x="0" y="0"/>
                  </a:moveTo>
                  <a:lnTo>
                    <a:pt x="21219495" y="0"/>
                  </a:lnTo>
                  <a:lnTo>
                    <a:pt x="21219495" y="36323934"/>
                  </a:lnTo>
                  <a:lnTo>
                    <a:pt x="0" y="36323934"/>
                  </a:lnTo>
                  <a:lnTo>
                    <a:pt x="0" y="0"/>
                  </a:lnTo>
                  <a:close/>
                </a:path>
              </a:pathLst>
            </a:custGeom>
            <a:solidFill>
              <a:srgbClr val="D6C3FF"/>
            </a:solidFill>
          </p:spPr>
        </p:sp>
        <p:sp>
          <p:nvSpPr>
            <p:cNvPr id="16" name="Freeform 16"/>
            <p:cNvSpPr/>
            <p:nvPr/>
          </p:nvSpPr>
          <p:spPr>
            <a:xfrm>
              <a:off x="0" y="0"/>
              <a:ext cx="21364276" cy="36468714"/>
            </a:xfrm>
            <a:custGeom>
              <a:avLst/>
              <a:gdLst/>
              <a:ahLst/>
              <a:cxnLst/>
              <a:rect l="l" t="t" r="r" b="b"/>
              <a:pathLst>
                <a:path w="21364276" h="36468714">
                  <a:moveTo>
                    <a:pt x="21219495" y="36323935"/>
                  </a:moveTo>
                  <a:lnTo>
                    <a:pt x="21364276" y="36323935"/>
                  </a:lnTo>
                  <a:lnTo>
                    <a:pt x="21364276" y="36468714"/>
                  </a:lnTo>
                  <a:lnTo>
                    <a:pt x="21219495" y="36468714"/>
                  </a:lnTo>
                  <a:lnTo>
                    <a:pt x="21219495" y="36323935"/>
                  </a:lnTo>
                  <a:close/>
                  <a:moveTo>
                    <a:pt x="0" y="144780"/>
                  </a:moveTo>
                  <a:lnTo>
                    <a:pt x="144780" y="144780"/>
                  </a:lnTo>
                  <a:lnTo>
                    <a:pt x="144780" y="36323935"/>
                  </a:lnTo>
                  <a:lnTo>
                    <a:pt x="0" y="36323935"/>
                  </a:lnTo>
                  <a:lnTo>
                    <a:pt x="0" y="144780"/>
                  </a:lnTo>
                  <a:close/>
                  <a:moveTo>
                    <a:pt x="0" y="36323935"/>
                  </a:moveTo>
                  <a:lnTo>
                    <a:pt x="144780" y="36323935"/>
                  </a:lnTo>
                  <a:lnTo>
                    <a:pt x="144780" y="36468714"/>
                  </a:lnTo>
                  <a:lnTo>
                    <a:pt x="0" y="36468714"/>
                  </a:lnTo>
                  <a:lnTo>
                    <a:pt x="0" y="36323935"/>
                  </a:lnTo>
                  <a:close/>
                  <a:moveTo>
                    <a:pt x="21219495" y="144780"/>
                  </a:moveTo>
                  <a:lnTo>
                    <a:pt x="21364276" y="144780"/>
                  </a:lnTo>
                  <a:lnTo>
                    <a:pt x="21364276" y="36323935"/>
                  </a:lnTo>
                  <a:lnTo>
                    <a:pt x="21219495" y="36323935"/>
                  </a:lnTo>
                  <a:lnTo>
                    <a:pt x="21219495" y="144780"/>
                  </a:lnTo>
                  <a:close/>
                  <a:moveTo>
                    <a:pt x="144780" y="36323935"/>
                  </a:moveTo>
                  <a:lnTo>
                    <a:pt x="21219495" y="36323935"/>
                  </a:lnTo>
                  <a:lnTo>
                    <a:pt x="21219495" y="36468714"/>
                  </a:lnTo>
                  <a:lnTo>
                    <a:pt x="144780" y="36468714"/>
                  </a:lnTo>
                  <a:lnTo>
                    <a:pt x="144780" y="36323935"/>
                  </a:lnTo>
                  <a:close/>
                  <a:moveTo>
                    <a:pt x="21219495" y="0"/>
                  </a:moveTo>
                  <a:lnTo>
                    <a:pt x="21364276" y="0"/>
                  </a:lnTo>
                  <a:lnTo>
                    <a:pt x="21364276" y="144780"/>
                  </a:lnTo>
                  <a:lnTo>
                    <a:pt x="21219495" y="144780"/>
                  </a:lnTo>
                  <a:lnTo>
                    <a:pt x="21219495" y="0"/>
                  </a:lnTo>
                  <a:close/>
                  <a:moveTo>
                    <a:pt x="0" y="0"/>
                  </a:moveTo>
                  <a:lnTo>
                    <a:pt x="144780" y="0"/>
                  </a:lnTo>
                  <a:lnTo>
                    <a:pt x="144780" y="144780"/>
                  </a:lnTo>
                  <a:lnTo>
                    <a:pt x="0" y="144780"/>
                  </a:lnTo>
                  <a:lnTo>
                    <a:pt x="0" y="0"/>
                  </a:lnTo>
                  <a:close/>
                  <a:moveTo>
                    <a:pt x="144780" y="0"/>
                  </a:moveTo>
                  <a:lnTo>
                    <a:pt x="21219495" y="0"/>
                  </a:lnTo>
                  <a:lnTo>
                    <a:pt x="21219495" y="144780"/>
                  </a:lnTo>
                  <a:lnTo>
                    <a:pt x="144780" y="144780"/>
                  </a:lnTo>
                  <a:lnTo>
                    <a:pt x="144780" y="0"/>
                  </a:lnTo>
                  <a:close/>
                </a:path>
              </a:pathLst>
            </a:custGeom>
            <a:solidFill>
              <a:srgbClr val="2B262E"/>
            </a:solidFill>
          </p:spPr>
        </p:sp>
      </p:grpSp>
      <p:grpSp>
        <p:nvGrpSpPr>
          <p:cNvPr id="17" name="Group 17"/>
          <p:cNvGrpSpPr/>
          <p:nvPr/>
        </p:nvGrpSpPr>
        <p:grpSpPr>
          <a:xfrm>
            <a:off x="1763636" y="2291252"/>
            <a:ext cx="8512710" cy="6536959"/>
            <a:chOff x="0" y="0"/>
            <a:chExt cx="40871756" cy="26570156"/>
          </a:xfrm>
        </p:grpSpPr>
        <p:sp>
          <p:nvSpPr>
            <p:cNvPr id="18" name="Freeform 18"/>
            <p:cNvSpPr/>
            <p:nvPr/>
          </p:nvSpPr>
          <p:spPr>
            <a:xfrm>
              <a:off x="72390" y="72390"/>
              <a:ext cx="40726977" cy="26425376"/>
            </a:xfrm>
            <a:custGeom>
              <a:avLst/>
              <a:gdLst/>
              <a:ahLst/>
              <a:cxnLst/>
              <a:rect l="l" t="t" r="r" b="b"/>
              <a:pathLst>
                <a:path w="40726977" h="26425376">
                  <a:moveTo>
                    <a:pt x="0" y="0"/>
                  </a:moveTo>
                  <a:lnTo>
                    <a:pt x="40726977" y="0"/>
                  </a:lnTo>
                  <a:lnTo>
                    <a:pt x="40726977" y="26425376"/>
                  </a:lnTo>
                  <a:lnTo>
                    <a:pt x="0" y="26425376"/>
                  </a:lnTo>
                  <a:lnTo>
                    <a:pt x="0" y="0"/>
                  </a:lnTo>
                  <a:close/>
                </a:path>
              </a:pathLst>
            </a:custGeom>
            <a:solidFill>
              <a:srgbClr val="FFD85A"/>
            </a:solidFill>
          </p:spPr>
        </p:sp>
        <p:sp>
          <p:nvSpPr>
            <p:cNvPr id="19" name="Freeform 19"/>
            <p:cNvSpPr/>
            <p:nvPr/>
          </p:nvSpPr>
          <p:spPr>
            <a:xfrm>
              <a:off x="0" y="0"/>
              <a:ext cx="40871756" cy="26570155"/>
            </a:xfrm>
            <a:custGeom>
              <a:avLst/>
              <a:gdLst/>
              <a:ahLst/>
              <a:cxnLst/>
              <a:rect l="l" t="t" r="r" b="b"/>
              <a:pathLst>
                <a:path w="40871756" h="26570155">
                  <a:moveTo>
                    <a:pt x="40726975" y="26425376"/>
                  </a:moveTo>
                  <a:lnTo>
                    <a:pt x="40871756" y="26425376"/>
                  </a:lnTo>
                  <a:lnTo>
                    <a:pt x="40871756" y="26570155"/>
                  </a:lnTo>
                  <a:lnTo>
                    <a:pt x="40726975" y="26570155"/>
                  </a:lnTo>
                  <a:lnTo>
                    <a:pt x="40726975" y="26425376"/>
                  </a:lnTo>
                  <a:close/>
                  <a:moveTo>
                    <a:pt x="0" y="144780"/>
                  </a:moveTo>
                  <a:lnTo>
                    <a:pt x="144780" y="144780"/>
                  </a:lnTo>
                  <a:lnTo>
                    <a:pt x="144780" y="26425376"/>
                  </a:lnTo>
                  <a:lnTo>
                    <a:pt x="0" y="26425376"/>
                  </a:lnTo>
                  <a:lnTo>
                    <a:pt x="0" y="144780"/>
                  </a:lnTo>
                  <a:close/>
                  <a:moveTo>
                    <a:pt x="0" y="26425376"/>
                  </a:moveTo>
                  <a:lnTo>
                    <a:pt x="144780" y="26425376"/>
                  </a:lnTo>
                  <a:lnTo>
                    <a:pt x="144780" y="26570155"/>
                  </a:lnTo>
                  <a:lnTo>
                    <a:pt x="0" y="26570155"/>
                  </a:lnTo>
                  <a:lnTo>
                    <a:pt x="0" y="26425376"/>
                  </a:lnTo>
                  <a:close/>
                  <a:moveTo>
                    <a:pt x="40726975" y="144780"/>
                  </a:moveTo>
                  <a:lnTo>
                    <a:pt x="40871756" y="144780"/>
                  </a:lnTo>
                  <a:lnTo>
                    <a:pt x="40871756" y="26425376"/>
                  </a:lnTo>
                  <a:lnTo>
                    <a:pt x="40726975" y="26425376"/>
                  </a:lnTo>
                  <a:lnTo>
                    <a:pt x="40726975" y="144780"/>
                  </a:lnTo>
                  <a:close/>
                  <a:moveTo>
                    <a:pt x="144780" y="26425376"/>
                  </a:moveTo>
                  <a:lnTo>
                    <a:pt x="40726975" y="26425376"/>
                  </a:lnTo>
                  <a:lnTo>
                    <a:pt x="40726975" y="26570155"/>
                  </a:lnTo>
                  <a:lnTo>
                    <a:pt x="144780" y="26570155"/>
                  </a:lnTo>
                  <a:lnTo>
                    <a:pt x="144780" y="26425376"/>
                  </a:lnTo>
                  <a:close/>
                  <a:moveTo>
                    <a:pt x="40726975" y="0"/>
                  </a:moveTo>
                  <a:lnTo>
                    <a:pt x="40871756" y="0"/>
                  </a:lnTo>
                  <a:lnTo>
                    <a:pt x="40871756" y="144780"/>
                  </a:lnTo>
                  <a:lnTo>
                    <a:pt x="40726975" y="144780"/>
                  </a:lnTo>
                  <a:lnTo>
                    <a:pt x="40726975" y="0"/>
                  </a:lnTo>
                  <a:close/>
                  <a:moveTo>
                    <a:pt x="0" y="0"/>
                  </a:moveTo>
                  <a:lnTo>
                    <a:pt x="144780" y="0"/>
                  </a:lnTo>
                  <a:lnTo>
                    <a:pt x="144780" y="144780"/>
                  </a:lnTo>
                  <a:lnTo>
                    <a:pt x="0" y="144780"/>
                  </a:lnTo>
                  <a:lnTo>
                    <a:pt x="0" y="0"/>
                  </a:lnTo>
                  <a:close/>
                  <a:moveTo>
                    <a:pt x="144780" y="0"/>
                  </a:moveTo>
                  <a:lnTo>
                    <a:pt x="40726975" y="0"/>
                  </a:lnTo>
                  <a:lnTo>
                    <a:pt x="40726975" y="144780"/>
                  </a:lnTo>
                  <a:lnTo>
                    <a:pt x="144780" y="144780"/>
                  </a:lnTo>
                  <a:lnTo>
                    <a:pt x="144780" y="0"/>
                  </a:lnTo>
                  <a:close/>
                </a:path>
              </a:pathLst>
            </a:custGeom>
            <a:solidFill>
              <a:srgbClr val="2B262E"/>
            </a:solidFill>
          </p:spPr>
        </p:sp>
      </p:grpSp>
      <p:sp>
        <p:nvSpPr>
          <p:cNvPr id="20" name="TextBox 20"/>
          <p:cNvSpPr txBox="1"/>
          <p:nvPr/>
        </p:nvSpPr>
        <p:spPr>
          <a:xfrm>
            <a:off x="2243296" y="2627796"/>
            <a:ext cx="3305174" cy="2215991"/>
          </a:xfrm>
          <a:prstGeom prst="rect">
            <a:avLst/>
          </a:prstGeom>
        </p:spPr>
        <p:txBody>
          <a:bodyPr wrap="square" lIns="0" tIns="0" rIns="0" bIns="0" rtlCol="0" anchor="t">
            <a:spAutoFit/>
          </a:bodyPr>
          <a:lstStyle/>
          <a:p>
            <a:r>
              <a:rPr lang="en-US" sz="3600" b="1" u="sng" dirty="0" err="1">
                <a:solidFill>
                  <a:schemeClr val="bg1"/>
                </a:solidFill>
                <a:latin typeface="Josefin Sans Regular" panose="020B0604020202020204" charset="0"/>
              </a:rPr>
              <a:t>Tóm</a:t>
            </a:r>
            <a:r>
              <a:rPr lang="en-US" sz="3600" b="1" u="sng" dirty="0">
                <a:solidFill>
                  <a:schemeClr val="bg1"/>
                </a:solidFill>
                <a:latin typeface="Josefin Sans Regular" panose="020B0604020202020204" charset="0"/>
              </a:rPr>
              <a:t> </a:t>
            </a:r>
            <a:r>
              <a:rPr lang="en-US" sz="3600" b="1" u="sng" dirty="0" err="1">
                <a:solidFill>
                  <a:schemeClr val="bg1"/>
                </a:solidFill>
                <a:latin typeface="Josefin Sans Regular" panose="020B0604020202020204" charset="0"/>
              </a:rPr>
              <a:t>tắt</a:t>
            </a:r>
            <a:endParaRPr lang="en-US" sz="3600" b="1" u="sng" dirty="0">
              <a:solidFill>
                <a:schemeClr val="bg1"/>
              </a:solidFill>
              <a:latin typeface="Josefin Sans Regular" panose="020B0604020202020204" charset="0"/>
            </a:endParaRPr>
          </a:p>
          <a:p>
            <a:r>
              <a:rPr lang="en-US" sz="3600" dirty="0">
                <a:solidFill>
                  <a:schemeClr val="bg1"/>
                </a:solidFill>
                <a:latin typeface="Josefin Sans Regular" panose="020B0604020202020204" charset="0"/>
                <a:cs typeface="Times New Roman" panose="02020603050405020304" pitchFamily="18" charset="0"/>
              </a:rPr>
              <a:t>s = 120m</a:t>
            </a:r>
          </a:p>
          <a:p>
            <a:r>
              <a:rPr lang="en-US" sz="3600" dirty="0">
                <a:solidFill>
                  <a:schemeClr val="bg1"/>
                </a:solidFill>
                <a:latin typeface="Josefin Sans Regular" panose="020B0604020202020204" charset="0"/>
                <a:cs typeface="Times New Roman" panose="02020603050405020304" pitchFamily="18" charset="0"/>
              </a:rPr>
              <a:t>t = 30s</a:t>
            </a:r>
          </a:p>
          <a:p>
            <a:r>
              <a:rPr lang="en-US" sz="3600" dirty="0">
                <a:solidFill>
                  <a:schemeClr val="bg1"/>
                </a:solidFill>
                <a:latin typeface="Josefin Sans Regular" panose="020B0604020202020204" charset="0"/>
                <a:cs typeface="Times New Roman" panose="02020603050405020304" pitchFamily="18" charset="0"/>
              </a:rPr>
              <a:t>v = ?m/s</a:t>
            </a:r>
          </a:p>
        </p:txBody>
      </p:sp>
      <p:sp>
        <p:nvSpPr>
          <p:cNvPr id="21" name="TextBox 21"/>
          <p:cNvSpPr txBox="1"/>
          <p:nvPr/>
        </p:nvSpPr>
        <p:spPr>
          <a:xfrm>
            <a:off x="12361403" y="2854784"/>
            <a:ext cx="4012487" cy="4166525"/>
          </a:xfrm>
          <a:prstGeom prst="rect">
            <a:avLst/>
          </a:prstGeom>
        </p:spPr>
        <p:txBody>
          <a:bodyPr wrap="square" lIns="0" tIns="0" rIns="0" bIns="0" rtlCol="0" anchor="t">
            <a:spAutoFit/>
          </a:bodyPr>
          <a:lstStyle/>
          <a:p>
            <a:pPr algn="ctr">
              <a:lnSpc>
                <a:spcPts val="4550"/>
              </a:lnSpc>
            </a:pPr>
            <a:r>
              <a:rPr lang="en-US" sz="4800" b="1" dirty="0" err="1">
                <a:latin typeface="Josefin Sans Regular"/>
              </a:rPr>
              <a:t>Một</a:t>
            </a:r>
            <a:r>
              <a:rPr lang="en-US" sz="4800" b="1" dirty="0">
                <a:latin typeface="Josefin Sans Regular"/>
              </a:rPr>
              <a:t> </a:t>
            </a:r>
            <a:r>
              <a:rPr lang="en-US" sz="4800" b="1" dirty="0" err="1">
                <a:latin typeface="Josefin Sans Regular"/>
              </a:rPr>
              <a:t>người</a:t>
            </a:r>
            <a:r>
              <a:rPr lang="en-US" sz="4800" b="1" dirty="0">
                <a:latin typeface="Josefin Sans Regular"/>
              </a:rPr>
              <a:t> </a:t>
            </a:r>
            <a:r>
              <a:rPr lang="en-US" sz="4800" b="1" dirty="0" err="1">
                <a:latin typeface="Josefin Sans Regular"/>
              </a:rPr>
              <a:t>đi</a:t>
            </a:r>
            <a:r>
              <a:rPr lang="en-US" sz="4800" b="1" dirty="0">
                <a:latin typeface="Josefin Sans Regular"/>
              </a:rPr>
              <a:t> </a:t>
            </a:r>
            <a:r>
              <a:rPr lang="en-US" sz="4800" b="1" dirty="0" err="1">
                <a:latin typeface="Josefin Sans Regular"/>
              </a:rPr>
              <a:t>xe</a:t>
            </a:r>
            <a:r>
              <a:rPr lang="en-US" sz="4800" b="1" dirty="0">
                <a:latin typeface="Josefin Sans Regular"/>
              </a:rPr>
              <a:t> </a:t>
            </a:r>
            <a:r>
              <a:rPr lang="en-US" sz="4800" b="1" dirty="0" err="1">
                <a:latin typeface="Josefin Sans Regular"/>
              </a:rPr>
              <a:t>đạp</a:t>
            </a:r>
            <a:r>
              <a:rPr lang="en-US" sz="4800" b="1" dirty="0">
                <a:latin typeface="Josefin Sans Regular"/>
              </a:rPr>
              <a:t> </a:t>
            </a:r>
            <a:r>
              <a:rPr lang="en-US" sz="4800" b="1" dirty="0" err="1">
                <a:latin typeface="Josefin Sans Regular"/>
              </a:rPr>
              <a:t>xuống</a:t>
            </a:r>
            <a:r>
              <a:rPr lang="en-US" sz="4800" b="1" dirty="0">
                <a:latin typeface="Josefin Sans Regular"/>
              </a:rPr>
              <a:t> </a:t>
            </a:r>
            <a:r>
              <a:rPr lang="en-US" sz="4800" b="1" dirty="0" err="1">
                <a:latin typeface="Josefin Sans Regular"/>
              </a:rPr>
              <a:t>một</a:t>
            </a:r>
            <a:r>
              <a:rPr lang="en-US" sz="4800" b="1" dirty="0">
                <a:latin typeface="Josefin Sans Regular"/>
              </a:rPr>
              <a:t> </a:t>
            </a:r>
            <a:r>
              <a:rPr lang="en-US" sz="4800" b="1" dirty="0" err="1">
                <a:latin typeface="Josefin Sans Regular"/>
              </a:rPr>
              <a:t>cái</a:t>
            </a:r>
            <a:r>
              <a:rPr lang="en-US" sz="4800" b="1" dirty="0">
                <a:latin typeface="Josefin Sans Regular"/>
              </a:rPr>
              <a:t> </a:t>
            </a:r>
            <a:r>
              <a:rPr lang="en-US" sz="4800" b="1" dirty="0" err="1">
                <a:latin typeface="Josefin Sans Regular"/>
              </a:rPr>
              <a:t>dốc</a:t>
            </a:r>
            <a:r>
              <a:rPr lang="en-US" sz="4800" b="1" dirty="0">
                <a:latin typeface="Josefin Sans Regular"/>
              </a:rPr>
              <a:t> </a:t>
            </a:r>
            <a:r>
              <a:rPr lang="en-US" sz="4800" b="1" dirty="0" err="1">
                <a:latin typeface="Josefin Sans Regular"/>
              </a:rPr>
              <a:t>dài</a:t>
            </a:r>
            <a:r>
              <a:rPr lang="en-US" sz="4800" b="1" dirty="0">
                <a:latin typeface="Josefin Sans Regular"/>
              </a:rPr>
              <a:t> 120m </a:t>
            </a:r>
            <a:r>
              <a:rPr lang="en-US" sz="4800" b="1" dirty="0" err="1">
                <a:latin typeface="Josefin Sans Regular"/>
              </a:rPr>
              <a:t>hết</a:t>
            </a:r>
            <a:r>
              <a:rPr lang="en-US" sz="4800" b="1" dirty="0">
                <a:latin typeface="Josefin Sans Regular"/>
              </a:rPr>
              <a:t> 30s. </a:t>
            </a:r>
            <a:r>
              <a:rPr lang="en-US" sz="4800" b="1" dirty="0" err="1">
                <a:latin typeface="Josefin Sans Regular"/>
              </a:rPr>
              <a:t>Tính</a:t>
            </a:r>
            <a:r>
              <a:rPr lang="en-US" sz="4800" b="1" dirty="0">
                <a:latin typeface="Josefin Sans Regular"/>
              </a:rPr>
              <a:t> </a:t>
            </a:r>
            <a:r>
              <a:rPr lang="en-US" sz="4800" b="1" dirty="0" err="1">
                <a:latin typeface="Josefin Sans Regular"/>
              </a:rPr>
              <a:t>tốc</a:t>
            </a:r>
            <a:r>
              <a:rPr lang="en-US" sz="4800" b="1" dirty="0">
                <a:latin typeface="Josefin Sans Regular"/>
              </a:rPr>
              <a:t> </a:t>
            </a:r>
            <a:r>
              <a:rPr lang="en-US" sz="4800" b="1" dirty="0" err="1">
                <a:latin typeface="Josefin Sans Regular"/>
              </a:rPr>
              <a:t>độ</a:t>
            </a:r>
            <a:r>
              <a:rPr lang="en-US" sz="4800" b="1" dirty="0">
                <a:latin typeface="Josefin Sans Regular"/>
              </a:rPr>
              <a:t> </a:t>
            </a:r>
            <a:r>
              <a:rPr lang="en-US" sz="4800" b="1" dirty="0" err="1">
                <a:latin typeface="Josefin Sans Regular"/>
              </a:rPr>
              <a:t>của</a:t>
            </a:r>
            <a:r>
              <a:rPr lang="en-US" sz="4800" b="1" dirty="0">
                <a:latin typeface="Josefin Sans Regular"/>
              </a:rPr>
              <a:t> </a:t>
            </a:r>
            <a:r>
              <a:rPr lang="en-US" sz="4800" b="1" dirty="0" err="1">
                <a:latin typeface="Josefin Sans Regular"/>
              </a:rPr>
              <a:t>xe</a:t>
            </a:r>
            <a:r>
              <a:rPr lang="en-US" sz="4800" b="1" dirty="0">
                <a:latin typeface="Josefin Sans Regular"/>
              </a:rPr>
              <a:t> </a:t>
            </a:r>
            <a:r>
              <a:rPr lang="en-US" sz="4800" b="1" dirty="0" err="1">
                <a:latin typeface="Josefin Sans Regular"/>
              </a:rPr>
              <a:t>đạp</a:t>
            </a:r>
            <a:r>
              <a:rPr lang="en-US" sz="4800" b="1" dirty="0">
                <a:latin typeface="Josefin Sans Regular"/>
              </a:rPr>
              <a:t> </a:t>
            </a:r>
            <a:r>
              <a:rPr lang="en-US" sz="4800" b="1" dirty="0" err="1">
                <a:latin typeface="Josefin Sans Regular"/>
              </a:rPr>
              <a:t>lúc</a:t>
            </a:r>
            <a:r>
              <a:rPr lang="en-US" sz="4800" b="1" dirty="0">
                <a:latin typeface="Josefin Sans Regular"/>
              </a:rPr>
              <a:t> </a:t>
            </a:r>
            <a:r>
              <a:rPr lang="en-US" sz="4800" b="1" dirty="0" err="1">
                <a:latin typeface="Josefin Sans Regular"/>
              </a:rPr>
              <a:t>này</a:t>
            </a:r>
            <a:r>
              <a:rPr lang="en-US" sz="4800" b="1" dirty="0">
                <a:latin typeface="Josefin Sans Regular"/>
              </a:rPr>
              <a:t>?</a:t>
            </a:r>
          </a:p>
        </p:txBody>
      </p:sp>
      <p:sp>
        <p:nvSpPr>
          <p:cNvPr id="22" name="TextBox 22"/>
          <p:cNvSpPr txBox="1"/>
          <p:nvPr/>
        </p:nvSpPr>
        <p:spPr>
          <a:xfrm>
            <a:off x="1780453" y="1286021"/>
            <a:ext cx="8512710" cy="805499"/>
          </a:xfrm>
          <a:prstGeom prst="rect">
            <a:avLst/>
          </a:prstGeom>
        </p:spPr>
        <p:txBody>
          <a:bodyPr lIns="0" tIns="0" rIns="0" bIns="0" rtlCol="0" anchor="t">
            <a:spAutoFit/>
          </a:bodyPr>
          <a:lstStyle/>
          <a:p>
            <a:pPr marL="0" lvl="0" indent="0" algn="ctr">
              <a:lnSpc>
                <a:spcPts val="6242"/>
              </a:lnSpc>
            </a:pPr>
            <a:r>
              <a:rPr lang="en-US" sz="5675" spc="-85">
                <a:solidFill>
                  <a:srgbClr val="2B262E"/>
                </a:solidFill>
                <a:latin typeface="IBM Plex Mono Bold"/>
              </a:rPr>
              <a:t>BÀI TẬP 1</a:t>
            </a:r>
            <a:endParaRPr lang="en-US" sz="5675" spc="-85" dirty="0">
              <a:solidFill>
                <a:srgbClr val="2B262E"/>
              </a:solidFill>
              <a:latin typeface="IBM Plex Mono Bold"/>
            </a:endParaRPr>
          </a:p>
        </p:txBody>
      </p:sp>
      <p:grpSp>
        <p:nvGrpSpPr>
          <p:cNvPr id="23" name="Group 23"/>
          <p:cNvGrpSpPr/>
          <p:nvPr/>
        </p:nvGrpSpPr>
        <p:grpSpPr>
          <a:xfrm>
            <a:off x="1511637" y="2038868"/>
            <a:ext cx="899887" cy="1062980"/>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6" name="Group 26"/>
          <p:cNvGrpSpPr/>
          <p:nvPr/>
        </p:nvGrpSpPr>
        <p:grpSpPr>
          <a:xfrm rot="5400000">
            <a:off x="9510304" y="2115405"/>
            <a:ext cx="1062978" cy="899887"/>
            <a:chOff x="0" y="0"/>
            <a:chExt cx="1199850" cy="1199850"/>
          </a:xfrm>
        </p:grpSpPr>
        <p:sp>
          <p:nvSpPr>
            <p:cNvPr id="27" name="AutoShape 27"/>
            <p:cNvSpPr/>
            <p:nvPr/>
          </p:nvSpPr>
          <p:spPr>
            <a:xfrm>
              <a:off x="0" y="0"/>
              <a:ext cx="1199850" cy="0"/>
            </a:xfrm>
            <a:prstGeom prst="line">
              <a:avLst/>
            </a:prstGeom>
            <a:ln w="38100" cap="flat">
              <a:solidFill>
                <a:srgbClr val="000000"/>
              </a:solidFill>
              <a:prstDash val="solid"/>
              <a:headEnd type="none" w="sm" len="sm"/>
              <a:tailEnd type="none" w="sm" len="sm"/>
            </a:ln>
          </p:spPr>
        </p:sp>
        <p:sp>
          <p:nvSpPr>
            <p:cNvPr id="28" name="AutoShape 2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9" name="Group 29"/>
          <p:cNvGrpSpPr/>
          <p:nvPr/>
        </p:nvGrpSpPr>
        <p:grpSpPr>
          <a:xfrm rot="-5400000">
            <a:off x="1444381" y="8082577"/>
            <a:ext cx="1062980" cy="899887"/>
            <a:chOff x="0" y="0"/>
            <a:chExt cx="1199850" cy="1199850"/>
          </a:xfrm>
        </p:grpSpPr>
        <p:sp>
          <p:nvSpPr>
            <p:cNvPr id="30" name="AutoShape 30"/>
            <p:cNvSpPr/>
            <p:nvPr/>
          </p:nvSpPr>
          <p:spPr>
            <a:xfrm>
              <a:off x="0" y="0"/>
              <a:ext cx="1199850" cy="0"/>
            </a:xfrm>
            <a:prstGeom prst="line">
              <a:avLst/>
            </a:prstGeom>
            <a:ln w="38100" cap="flat">
              <a:solidFill>
                <a:srgbClr val="000000"/>
              </a:solidFill>
              <a:prstDash val="solid"/>
              <a:headEnd type="none" w="sm" len="sm"/>
              <a:tailEnd type="none" w="sm" len="sm"/>
            </a:ln>
          </p:spPr>
        </p:sp>
        <p:sp>
          <p:nvSpPr>
            <p:cNvPr id="31" name="AutoShape 31"/>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2" name="Group 32"/>
          <p:cNvGrpSpPr/>
          <p:nvPr/>
        </p:nvGrpSpPr>
        <p:grpSpPr>
          <a:xfrm rot="-5400000">
            <a:off x="11998221" y="8167158"/>
            <a:ext cx="899887" cy="899887"/>
            <a:chOff x="0" y="0"/>
            <a:chExt cx="1199850" cy="1199850"/>
          </a:xfrm>
        </p:grpSpPr>
        <p:sp>
          <p:nvSpPr>
            <p:cNvPr id="33" name="AutoShape 33"/>
            <p:cNvSpPr/>
            <p:nvPr/>
          </p:nvSpPr>
          <p:spPr>
            <a:xfrm>
              <a:off x="0" y="0"/>
              <a:ext cx="1199850" cy="0"/>
            </a:xfrm>
            <a:prstGeom prst="line">
              <a:avLst/>
            </a:prstGeom>
            <a:ln w="38100" cap="flat">
              <a:solidFill>
                <a:srgbClr val="000000"/>
              </a:solidFill>
              <a:prstDash val="solid"/>
              <a:headEnd type="none" w="sm" len="sm"/>
              <a:tailEnd type="none" w="sm" len="sm"/>
            </a:ln>
          </p:spPr>
        </p:sp>
        <p:sp>
          <p:nvSpPr>
            <p:cNvPr id="34" name="AutoShape 34"/>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5" name="Group 35"/>
          <p:cNvGrpSpPr/>
          <p:nvPr/>
        </p:nvGrpSpPr>
        <p:grpSpPr>
          <a:xfrm>
            <a:off x="11998221" y="1076325"/>
            <a:ext cx="899887" cy="899887"/>
            <a:chOff x="0" y="0"/>
            <a:chExt cx="1199850" cy="1199850"/>
          </a:xfrm>
        </p:grpSpPr>
        <p:sp>
          <p:nvSpPr>
            <p:cNvPr id="36" name="AutoShape 36"/>
            <p:cNvSpPr/>
            <p:nvPr/>
          </p:nvSpPr>
          <p:spPr>
            <a:xfrm>
              <a:off x="0" y="0"/>
              <a:ext cx="1199850" cy="0"/>
            </a:xfrm>
            <a:prstGeom prst="line">
              <a:avLst/>
            </a:prstGeom>
            <a:ln w="38100" cap="flat">
              <a:solidFill>
                <a:srgbClr val="000000"/>
              </a:solidFill>
              <a:prstDash val="solid"/>
              <a:headEnd type="none" w="sm" len="sm"/>
              <a:tailEnd type="none" w="sm" len="sm"/>
            </a:ln>
          </p:spPr>
        </p:sp>
        <p:sp>
          <p:nvSpPr>
            <p:cNvPr id="37" name="AutoShape 37"/>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8" name="Group 38"/>
          <p:cNvGrpSpPr/>
          <p:nvPr/>
        </p:nvGrpSpPr>
        <p:grpSpPr>
          <a:xfrm rot="5400000">
            <a:off x="15928710" y="1076325"/>
            <a:ext cx="899887" cy="899887"/>
            <a:chOff x="0" y="0"/>
            <a:chExt cx="1199850" cy="1199850"/>
          </a:xfrm>
        </p:grpSpPr>
        <p:sp>
          <p:nvSpPr>
            <p:cNvPr id="39" name="AutoShape 39"/>
            <p:cNvSpPr/>
            <p:nvPr/>
          </p:nvSpPr>
          <p:spPr>
            <a:xfrm>
              <a:off x="0" y="0"/>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rot="-10800000">
            <a:off x="9606137" y="8001031"/>
            <a:ext cx="899887" cy="1062980"/>
            <a:chOff x="0" y="0"/>
            <a:chExt cx="1199850" cy="1199850"/>
          </a:xfrm>
        </p:grpSpPr>
        <p:sp>
          <p:nvSpPr>
            <p:cNvPr id="42" name="AutoShape 42"/>
            <p:cNvSpPr/>
            <p:nvPr/>
          </p:nvSpPr>
          <p:spPr>
            <a:xfrm>
              <a:off x="0" y="0"/>
              <a:ext cx="1199850" cy="0"/>
            </a:xfrm>
            <a:prstGeom prst="line">
              <a:avLst/>
            </a:prstGeom>
            <a:ln w="38100" cap="flat">
              <a:solidFill>
                <a:srgbClr val="000000"/>
              </a:solidFill>
              <a:prstDash val="solid"/>
              <a:headEnd type="none" w="sm" len="sm"/>
              <a:tailEnd type="none" w="sm" len="sm"/>
            </a:ln>
          </p:spPr>
        </p:sp>
        <p:sp>
          <p:nvSpPr>
            <p:cNvPr id="43" name="AutoShape 4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4" name="Group 44"/>
          <p:cNvGrpSpPr/>
          <p:nvPr/>
        </p:nvGrpSpPr>
        <p:grpSpPr>
          <a:xfrm rot="-10800000">
            <a:off x="15928710" y="8167158"/>
            <a:ext cx="899887" cy="899887"/>
            <a:chOff x="0" y="0"/>
            <a:chExt cx="1199850" cy="1199850"/>
          </a:xfrm>
        </p:grpSpPr>
        <p:sp>
          <p:nvSpPr>
            <p:cNvPr id="45" name="AutoShape 45"/>
            <p:cNvSpPr/>
            <p:nvPr/>
          </p:nvSpPr>
          <p:spPr>
            <a:xfrm>
              <a:off x="0" y="0"/>
              <a:ext cx="1199850" cy="0"/>
            </a:xfrm>
            <a:prstGeom prst="line">
              <a:avLst/>
            </a:prstGeom>
            <a:ln w="38100" cap="flat">
              <a:solidFill>
                <a:srgbClr val="000000"/>
              </a:solidFill>
              <a:prstDash val="solid"/>
              <a:headEnd type="none" w="sm" len="sm"/>
              <a:tailEnd type="none" w="sm" len="sm"/>
            </a:ln>
          </p:spPr>
        </p:sp>
        <p:sp>
          <p:nvSpPr>
            <p:cNvPr id="46" name="AutoShape 4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mc:AlternateContent xmlns:mc="http://schemas.openxmlformats.org/markup-compatibility/2006" xmlns:a14="http://schemas.microsoft.com/office/drawing/2010/main">
        <mc:Choice Requires="a14">
          <p:sp>
            <p:nvSpPr>
              <p:cNvPr id="47" name="TextBox 21">
                <a:extLst>
                  <a:ext uri="{FF2B5EF4-FFF2-40B4-BE49-F238E27FC236}">
                    <a16:creationId xmlns:a16="http://schemas.microsoft.com/office/drawing/2014/main" id="{5A120948-CCB0-83F8-BEE3-D01B7A41DB84}"/>
                  </a:ext>
                </a:extLst>
              </p:cNvPr>
              <p:cNvSpPr txBox="1"/>
              <p:nvPr/>
            </p:nvSpPr>
            <p:spPr>
              <a:xfrm>
                <a:off x="2113912" y="5324870"/>
                <a:ext cx="7922426" cy="3056286"/>
              </a:xfrm>
              <a:prstGeom prst="rect">
                <a:avLst/>
              </a:prstGeom>
            </p:spPr>
            <p:txBody>
              <a:bodyPr wrap="square" lIns="0" tIns="0" rIns="0" bIns="0" rtlCol="0" anchor="t">
                <a:spAutoFit/>
              </a:bodyPr>
              <a:lstStyle/>
              <a:p>
                <a:pPr algn="ctr"/>
                <a:r>
                  <a:rPr lang="en-US" sz="4000" b="1" u="sng" dirty="0">
                    <a:solidFill>
                      <a:srgbClr val="2B262E"/>
                    </a:solidFill>
                    <a:latin typeface="Josefin Sans Regular"/>
                  </a:rPr>
                  <a:t>Giải</a:t>
                </a:r>
              </a:p>
              <a:p>
                <a:pPr algn="ctr"/>
                <a:r>
                  <a:rPr lang="en-US" sz="4000" dirty="0" err="1">
                    <a:solidFill>
                      <a:srgbClr val="2B262E"/>
                    </a:solidFill>
                    <a:latin typeface="Josefin Sans Regular"/>
                  </a:rPr>
                  <a:t>Tốc</a:t>
                </a:r>
                <a:r>
                  <a:rPr lang="en-US" sz="4000" dirty="0">
                    <a:solidFill>
                      <a:srgbClr val="2B262E"/>
                    </a:solidFill>
                    <a:latin typeface="Josefin Sans Regular"/>
                  </a:rPr>
                  <a:t> </a:t>
                </a:r>
                <a:r>
                  <a:rPr lang="en-US" sz="4000" dirty="0" err="1">
                    <a:solidFill>
                      <a:srgbClr val="2B262E"/>
                    </a:solidFill>
                    <a:latin typeface="Josefin Sans Regular"/>
                  </a:rPr>
                  <a:t>độ</a:t>
                </a:r>
                <a:r>
                  <a:rPr lang="en-US" sz="4000" dirty="0">
                    <a:solidFill>
                      <a:srgbClr val="2B262E"/>
                    </a:solidFill>
                    <a:latin typeface="Josefin Sans Regular"/>
                  </a:rPr>
                  <a:t> </a:t>
                </a:r>
                <a:r>
                  <a:rPr lang="en-US" sz="4000" dirty="0" err="1">
                    <a:solidFill>
                      <a:srgbClr val="2B262E"/>
                    </a:solidFill>
                    <a:latin typeface="Josefin Sans Regular"/>
                  </a:rPr>
                  <a:t>của</a:t>
                </a:r>
                <a:r>
                  <a:rPr lang="en-US" sz="4000" dirty="0">
                    <a:solidFill>
                      <a:srgbClr val="2B262E"/>
                    </a:solidFill>
                    <a:latin typeface="Josefin Sans Regular"/>
                  </a:rPr>
                  <a:t> </a:t>
                </a:r>
                <a:r>
                  <a:rPr lang="en-US" sz="4000" dirty="0" err="1">
                    <a:solidFill>
                      <a:srgbClr val="2B262E"/>
                    </a:solidFill>
                    <a:latin typeface="Josefin Sans Regular"/>
                  </a:rPr>
                  <a:t>xe</a:t>
                </a:r>
                <a:r>
                  <a:rPr lang="en-US" sz="4000" dirty="0">
                    <a:solidFill>
                      <a:srgbClr val="2B262E"/>
                    </a:solidFill>
                    <a:latin typeface="Josefin Sans Regular"/>
                  </a:rPr>
                  <a:t> </a:t>
                </a:r>
                <a:r>
                  <a:rPr lang="en-US" sz="4000" dirty="0" err="1">
                    <a:solidFill>
                      <a:srgbClr val="2B262E"/>
                    </a:solidFill>
                    <a:latin typeface="Josefin Sans Regular"/>
                  </a:rPr>
                  <a:t>đạp</a:t>
                </a:r>
                <a:r>
                  <a:rPr lang="en-US" sz="4000" dirty="0">
                    <a:solidFill>
                      <a:srgbClr val="2B262E"/>
                    </a:solidFill>
                    <a:latin typeface="Josefin Sans Regular"/>
                  </a:rPr>
                  <a:t> </a:t>
                </a:r>
                <a:r>
                  <a:rPr lang="en-US" sz="4000" dirty="0" err="1">
                    <a:solidFill>
                      <a:srgbClr val="2B262E"/>
                    </a:solidFill>
                    <a:latin typeface="Josefin Sans Regular"/>
                  </a:rPr>
                  <a:t>lúc</a:t>
                </a:r>
                <a:r>
                  <a:rPr lang="en-US" sz="4000" dirty="0">
                    <a:solidFill>
                      <a:srgbClr val="2B262E"/>
                    </a:solidFill>
                    <a:latin typeface="Josefin Sans Regular"/>
                  </a:rPr>
                  <a:t> </a:t>
                </a:r>
                <a:r>
                  <a:rPr lang="en-US" sz="4000" dirty="0" err="1">
                    <a:solidFill>
                      <a:srgbClr val="2B262E"/>
                    </a:solidFill>
                    <a:latin typeface="Josefin Sans Regular"/>
                  </a:rPr>
                  <a:t>này</a:t>
                </a:r>
                <a:r>
                  <a:rPr lang="en-US" sz="4000" dirty="0">
                    <a:solidFill>
                      <a:srgbClr val="2B262E"/>
                    </a:solidFill>
                    <a:latin typeface="Josefin Sans Regular"/>
                  </a:rPr>
                  <a:t> </a:t>
                </a:r>
                <a:r>
                  <a:rPr lang="en-US" sz="4000" dirty="0" err="1">
                    <a:solidFill>
                      <a:srgbClr val="2B262E"/>
                    </a:solidFill>
                    <a:latin typeface="Josefin Sans Regular"/>
                  </a:rPr>
                  <a:t>là</a:t>
                </a:r>
                <a:r>
                  <a:rPr lang="en-US" sz="4000" dirty="0">
                    <a:solidFill>
                      <a:srgbClr val="2B262E"/>
                    </a:solidFill>
                    <a:latin typeface="Josefin Sans Regular"/>
                  </a:rPr>
                  <a:t>:</a:t>
                </a:r>
              </a:p>
              <a:p>
                <a:pPr algn="ctr"/>
                <a14:m>
                  <m:oMathPara xmlns:m="http://schemas.openxmlformats.org/officeDocument/2006/math">
                    <m:oMathParaPr>
                      <m:jc m:val="centerGroup"/>
                    </m:oMathParaPr>
                    <m:oMath xmlns:m="http://schemas.openxmlformats.org/officeDocument/2006/math">
                      <m:r>
                        <m:rPr>
                          <m:sty m:val="p"/>
                        </m:rPr>
                        <a:rPr lang="en-US" sz="4000" b="0" i="0" smtClean="0">
                          <a:solidFill>
                            <a:srgbClr val="2B262E"/>
                          </a:solidFill>
                          <a:latin typeface="Cambria Math" panose="02040503050406030204" pitchFamily="18" charset="0"/>
                        </a:rPr>
                        <m:t>v</m:t>
                      </m:r>
                      <m:r>
                        <a:rPr lang="en-US" sz="4000" b="0" i="0" smtClean="0">
                          <a:solidFill>
                            <a:srgbClr val="2B262E"/>
                          </a:solidFill>
                          <a:latin typeface="Cambria Math" panose="02040503050406030204" pitchFamily="18" charset="0"/>
                        </a:rPr>
                        <m:t>=</m:t>
                      </m:r>
                      <m:f>
                        <m:fPr>
                          <m:ctrlPr>
                            <a:rPr lang="en-US" sz="4000" b="0" i="1" smtClean="0">
                              <a:solidFill>
                                <a:srgbClr val="2B262E"/>
                              </a:solidFill>
                              <a:latin typeface="Cambria Math" panose="02040503050406030204" pitchFamily="18" charset="0"/>
                            </a:rPr>
                          </m:ctrlPr>
                        </m:fPr>
                        <m:num>
                          <m:r>
                            <m:rPr>
                              <m:sty m:val="p"/>
                            </m:rPr>
                            <a:rPr lang="en-US" sz="4000" b="0" i="0" smtClean="0">
                              <a:solidFill>
                                <a:srgbClr val="2B262E"/>
                              </a:solidFill>
                              <a:latin typeface="Cambria Math" panose="02040503050406030204" pitchFamily="18" charset="0"/>
                            </a:rPr>
                            <m:t>s</m:t>
                          </m:r>
                        </m:num>
                        <m:den>
                          <m:r>
                            <m:rPr>
                              <m:sty m:val="p"/>
                            </m:rPr>
                            <a:rPr lang="en-US" sz="4000" b="0" i="0" smtClean="0">
                              <a:solidFill>
                                <a:srgbClr val="2B262E"/>
                              </a:solidFill>
                              <a:latin typeface="Cambria Math" panose="02040503050406030204" pitchFamily="18" charset="0"/>
                            </a:rPr>
                            <m:t>t</m:t>
                          </m:r>
                        </m:den>
                      </m:f>
                      <m:r>
                        <a:rPr lang="en-US" sz="4000" b="0" i="0" smtClean="0">
                          <a:solidFill>
                            <a:srgbClr val="2B262E"/>
                          </a:solidFill>
                          <a:latin typeface="Cambria Math" panose="02040503050406030204" pitchFamily="18" charset="0"/>
                        </a:rPr>
                        <m:t>=</m:t>
                      </m:r>
                      <m:f>
                        <m:fPr>
                          <m:ctrlPr>
                            <a:rPr lang="en-US" sz="4000" b="0" i="1" smtClean="0">
                              <a:solidFill>
                                <a:srgbClr val="2B262E"/>
                              </a:solidFill>
                              <a:latin typeface="Cambria Math" panose="02040503050406030204" pitchFamily="18" charset="0"/>
                            </a:rPr>
                          </m:ctrlPr>
                        </m:fPr>
                        <m:num>
                          <m:r>
                            <a:rPr lang="en-US" sz="4000" b="0" i="0" smtClean="0">
                              <a:solidFill>
                                <a:srgbClr val="2B262E"/>
                              </a:solidFill>
                              <a:latin typeface="Cambria Math" panose="02040503050406030204" pitchFamily="18" charset="0"/>
                            </a:rPr>
                            <m:t>120</m:t>
                          </m:r>
                        </m:num>
                        <m:den>
                          <m:r>
                            <a:rPr lang="en-US" sz="4000" b="0" i="0" smtClean="0">
                              <a:solidFill>
                                <a:srgbClr val="2B262E"/>
                              </a:solidFill>
                              <a:latin typeface="Cambria Math" panose="02040503050406030204" pitchFamily="18" charset="0"/>
                            </a:rPr>
                            <m:t>30</m:t>
                          </m:r>
                        </m:den>
                      </m:f>
                      <m:r>
                        <a:rPr lang="en-US" sz="4000" b="0" i="0" smtClean="0">
                          <a:solidFill>
                            <a:srgbClr val="2B262E"/>
                          </a:solidFill>
                          <a:latin typeface="Cambria Math" panose="02040503050406030204" pitchFamily="18" charset="0"/>
                        </a:rPr>
                        <m:t>=4(</m:t>
                      </m:r>
                      <m:f>
                        <m:fPr>
                          <m:type m:val="lin"/>
                          <m:ctrlPr>
                            <a:rPr lang="en-US" sz="4000" b="0" i="1" smtClean="0">
                              <a:solidFill>
                                <a:srgbClr val="2B262E"/>
                              </a:solidFill>
                              <a:latin typeface="Cambria Math" panose="02040503050406030204" pitchFamily="18" charset="0"/>
                            </a:rPr>
                          </m:ctrlPr>
                        </m:fPr>
                        <m:num>
                          <m:r>
                            <m:rPr>
                              <m:sty m:val="p"/>
                            </m:rPr>
                            <a:rPr lang="en-US" sz="4000" b="0" i="0" smtClean="0">
                              <a:solidFill>
                                <a:srgbClr val="2B262E"/>
                              </a:solidFill>
                              <a:latin typeface="Cambria Math" panose="02040503050406030204" pitchFamily="18" charset="0"/>
                            </a:rPr>
                            <m:t>m</m:t>
                          </m:r>
                        </m:num>
                        <m:den>
                          <m:r>
                            <m:rPr>
                              <m:sty m:val="p"/>
                            </m:rPr>
                            <a:rPr lang="en-US" sz="4000" b="0" i="0" smtClean="0">
                              <a:solidFill>
                                <a:srgbClr val="2B262E"/>
                              </a:solidFill>
                              <a:latin typeface="Cambria Math" panose="02040503050406030204" pitchFamily="18" charset="0"/>
                            </a:rPr>
                            <m:t>s</m:t>
                          </m:r>
                        </m:den>
                      </m:f>
                      <m:r>
                        <a:rPr lang="en-US" sz="4000" b="0" i="0" smtClean="0">
                          <a:solidFill>
                            <a:srgbClr val="2B262E"/>
                          </a:solidFill>
                          <a:latin typeface="Cambria Math" panose="02040503050406030204" pitchFamily="18" charset="0"/>
                        </a:rPr>
                        <m:t>)</m:t>
                      </m:r>
                    </m:oMath>
                  </m:oMathPara>
                </a14:m>
                <a:endParaRPr lang="en-US" sz="4000" b="0" dirty="0">
                  <a:solidFill>
                    <a:srgbClr val="2B262E"/>
                  </a:solidFill>
                  <a:latin typeface="Josefin Sans Regular"/>
                </a:endParaRPr>
              </a:p>
              <a:p>
                <a:pPr algn="ctr"/>
                <a:r>
                  <a:rPr lang="en-US" sz="4000" dirty="0" err="1">
                    <a:solidFill>
                      <a:srgbClr val="2B262E"/>
                    </a:solidFill>
                    <a:latin typeface="Josefin Sans Regular"/>
                  </a:rPr>
                  <a:t>Đáp</a:t>
                </a:r>
                <a:r>
                  <a:rPr lang="en-US" sz="4000" dirty="0">
                    <a:solidFill>
                      <a:srgbClr val="2B262E"/>
                    </a:solidFill>
                    <a:latin typeface="Josefin Sans Regular"/>
                  </a:rPr>
                  <a:t> </a:t>
                </a:r>
                <a:r>
                  <a:rPr lang="en-US" sz="4000" dirty="0" err="1">
                    <a:solidFill>
                      <a:srgbClr val="2B262E"/>
                    </a:solidFill>
                    <a:latin typeface="Josefin Sans Regular"/>
                  </a:rPr>
                  <a:t>số</a:t>
                </a:r>
                <a:r>
                  <a:rPr lang="en-US" sz="4000" dirty="0">
                    <a:solidFill>
                      <a:srgbClr val="2B262E"/>
                    </a:solidFill>
                    <a:latin typeface="Josefin Sans Regular"/>
                  </a:rPr>
                  <a:t>: 4m/s</a:t>
                </a:r>
              </a:p>
            </p:txBody>
          </p:sp>
        </mc:Choice>
        <mc:Fallback xmlns="">
          <p:sp>
            <p:nvSpPr>
              <p:cNvPr id="47" name="TextBox 21">
                <a:extLst>
                  <a:ext uri="{FF2B5EF4-FFF2-40B4-BE49-F238E27FC236}">
                    <a16:creationId xmlns:a16="http://schemas.microsoft.com/office/drawing/2014/main" id="{5A120948-CCB0-83F8-BEE3-D01B7A41DB84}"/>
                  </a:ext>
                </a:extLst>
              </p:cNvPr>
              <p:cNvSpPr txBox="1">
                <a:spLocks noRot="1" noChangeAspect="1" noMove="1" noResize="1" noEditPoints="1" noAdjustHandles="1" noChangeArrowheads="1" noChangeShapeType="1" noTextEdit="1"/>
              </p:cNvSpPr>
              <p:nvPr/>
            </p:nvSpPr>
            <p:spPr>
              <a:xfrm>
                <a:off x="2113912" y="5324870"/>
                <a:ext cx="7922426" cy="3056286"/>
              </a:xfrm>
              <a:prstGeom prst="rect">
                <a:avLst/>
              </a:prstGeom>
              <a:blipFill>
                <a:blip r:embed="rId2"/>
                <a:stretch>
                  <a:fillRect t="-5190" b="-738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1716241" y="798192"/>
            <a:ext cx="5543059" cy="8690616"/>
            <a:chOff x="0" y="0"/>
            <a:chExt cx="2566931" cy="4024530"/>
          </a:xfrm>
        </p:grpSpPr>
        <p:sp>
          <p:nvSpPr>
            <p:cNvPr id="5" name="Freeform 5"/>
            <p:cNvSpPr/>
            <p:nvPr/>
          </p:nvSpPr>
          <p:spPr>
            <a:xfrm>
              <a:off x="80010" y="80010"/>
              <a:ext cx="2474221" cy="3931820"/>
            </a:xfrm>
            <a:custGeom>
              <a:avLst/>
              <a:gdLst/>
              <a:ahLst/>
              <a:cxnLst/>
              <a:rect l="l" t="t" r="r" b="b"/>
              <a:pathLst>
                <a:path w="2474221" h="3931820">
                  <a:moveTo>
                    <a:pt x="0" y="3877210"/>
                  </a:moveTo>
                  <a:lnTo>
                    <a:pt x="0" y="3931820"/>
                  </a:lnTo>
                  <a:lnTo>
                    <a:pt x="2474221" y="3931820"/>
                  </a:lnTo>
                  <a:lnTo>
                    <a:pt x="2474221" y="0"/>
                  </a:lnTo>
                  <a:lnTo>
                    <a:pt x="2419611" y="0"/>
                  </a:lnTo>
                  <a:lnTo>
                    <a:pt x="2419611" y="3877210"/>
                  </a:lnTo>
                  <a:close/>
                </a:path>
              </a:pathLst>
            </a:custGeom>
            <a:solidFill>
              <a:srgbClr val="6AC259"/>
            </a:solidFill>
          </p:spPr>
        </p:sp>
        <p:sp>
          <p:nvSpPr>
            <p:cNvPr id="6" name="Freeform 6"/>
            <p:cNvSpPr/>
            <p:nvPr/>
          </p:nvSpPr>
          <p:spPr>
            <a:xfrm>
              <a:off x="67310" y="67310"/>
              <a:ext cx="2499621" cy="3957220"/>
            </a:xfrm>
            <a:custGeom>
              <a:avLst/>
              <a:gdLst/>
              <a:ahLst/>
              <a:cxnLst/>
              <a:rect l="l" t="t" r="r" b="b"/>
              <a:pathLst>
                <a:path w="2499621" h="3957220">
                  <a:moveTo>
                    <a:pt x="2432311" y="0"/>
                  </a:moveTo>
                  <a:lnTo>
                    <a:pt x="2432311" y="12700"/>
                  </a:lnTo>
                  <a:lnTo>
                    <a:pt x="2486921" y="12700"/>
                  </a:lnTo>
                  <a:lnTo>
                    <a:pt x="2486921" y="3944520"/>
                  </a:lnTo>
                  <a:lnTo>
                    <a:pt x="12700" y="3944520"/>
                  </a:lnTo>
                  <a:lnTo>
                    <a:pt x="12700" y="3889910"/>
                  </a:lnTo>
                  <a:lnTo>
                    <a:pt x="0" y="3889910"/>
                  </a:lnTo>
                  <a:lnTo>
                    <a:pt x="0" y="3957220"/>
                  </a:lnTo>
                  <a:lnTo>
                    <a:pt x="2499621" y="3957220"/>
                  </a:lnTo>
                  <a:lnTo>
                    <a:pt x="2499621" y="0"/>
                  </a:lnTo>
                  <a:close/>
                </a:path>
              </a:pathLst>
            </a:custGeom>
            <a:solidFill>
              <a:srgbClr val="2B262E"/>
            </a:solidFill>
          </p:spPr>
        </p:sp>
        <p:sp>
          <p:nvSpPr>
            <p:cNvPr id="7" name="Freeform 7"/>
            <p:cNvSpPr/>
            <p:nvPr/>
          </p:nvSpPr>
          <p:spPr>
            <a:xfrm>
              <a:off x="12700" y="12700"/>
              <a:ext cx="2474221" cy="3931820"/>
            </a:xfrm>
            <a:custGeom>
              <a:avLst/>
              <a:gdLst/>
              <a:ahLst/>
              <a:cxnLst/>
              <a:rect l="l" t="t" r="r" b="b"/>
              <a:pathLst>
                <a:path w="2474221" h="3931820">
                  <a:moveTo>
                    <a:pt x="0" y="0"/>
                  </a:moveTo>
                  <a:lnTo>
                    <a:pt x="2474221" y="0"/>
                  </a:lnTo>
                  <a:lnTo>
                    <a:pt x="2474221" y="3931820"/>
                  </a:lnTo>
                  <a:lnTo>
                    <a:pt x="0" y="3931820"/>
                  </a:lnTo>
                  <a:close/>
                </a:path>
              </a:pathLst>
            </a:custGeom>
            <a:solidFill>
              <a:srgbClr val="FFFFFF"/>
            </a:solidFill>
          </p:spPr>
        </p:sp>
        <p:sp>
          <p:nvSpPr>
            <p:cNvPr id="8" name="Freeform 8"/>
            <p:cNvSpPr/>
            <p:nvPr/>
          </p:nvSpPr>
          <p:spPr>
            <a:xfrm>
              <a:off x="0" y="0"/>
              <a:ext cx="2499621" cy="3957220"/>
            </a:xfrm>
            <a:custGeom>
              <a:avLst/>
              <a:gdLst/>
              <a:ahLst/>
              <a:cxnLst/>
              <a:rect l="l" t="t" r="r" b="b"/>
              <a:pathLst>
                <a:path w="2499621" h="3957220">
                  <a:moveTo>
                    <a:pt x="80010" y="3957220"/>
                  </a:moveTo>
                  <a:lnTo>
                    <a:pt x="2499621" y="3957220"/>
                  </a:lnTo>
                  <a:lnTo>
                    <a:pt x="2499621" y="80010"/>
                  </a:lnTo>
                  <a:lnTo>
                    <a:pt x="2499621" y="67310"/>
                  </a:lnTo>
                  <a:lnTo>
                    <a:pt x="2499621" y="0"/>
                  </a:lnTo>
                  <a:lnTo>
                    <a:pt x="0" y="0"/>
                  </a:lnTo>
                  <a:lnTo>
                    <a:pt x="0" y="3957220"/>
                  </a:lnTo>
                  <a:lnTo>
                    <a:pt x="67310" y="3957220"/>
                  </a:lnTo>
                  <a:lnTo>
                    <a:pt x="80010" y="3957220"/>
                  </a:lnTo>
                  <a:close/>
                  <a:moveTo>
                    <a:pt x="12700" y="12700"/>
                  </a:moveTo>
                  <a:lnTo>
                    <a:pt x="2486921" y="12700"/>
                  </a:lnTo>
                  <a:lnTo>
                    <a:pt x="2486921" y="3944520"/>
                  </a:lnTo>
                  <a:lnTo>
                    <a:pt x="12700" y="3944520"/>
                  </a:lnTo>
                  <a:lnTo>
                    <a:pt x="12700" y="12700"/>
                  </a:lnTo>
                  <a:close/>
                </a:path>
              </a:pathLst>
            </a:custGeom>
            <a:solidFill>
              <a:srgbClr val="2B262E"/>
            </a:solidFill>
          </p:spPr>
        </p:sp>
      </p:grpSp>
      <p:grpSp>
        <p:nvGrpSpPr>
          <p:cNvPr id="9" name="Group 9"/>
          <p:cNvGrpSpPr/>
          <p:nvPr/>
        </p:nvGrpSpPr>
        <p:grpSpPr>
          <a:xfrm>
            <a:off x="1028700" y="798192"/>
            <a:ext cx="9968614" cy="8690616"/>
            <a:chOff x="0" y="0"/>
            <a:chExt cx="4616358" cy="4024530"/>
          </a:xfrm>
        </p:grpSpPr>
        <p:sp>
          <p:nvSpPr>
            <p:cNvPr id="10" name="Freeform 10"/>
            <p:cNvSpPr/>
            <p:nvPr/>
          </p:nvSpPr>
          <p:spPr>
            <a:xfrm>
              <a:off x="80010" y="80010"/>
              <a:ext cx="4523648" cy="3931820"/>
            </a:xfrm>
            <a:custGeom>
              <a:avLst/>
              <a:gdLst/>
              <a:ahLst/>
              <a:cxnLst/>
              <a:rect l="l" t="t" r="r" b="b"/>
              <a:pathLst>
                <a:path w="4523648" h="3931820">
                  <a:moveTo>
                    <a:pt x="0" y="3877210"/>
                  </a:moveTo>
                  <a:lnTo>
                    <a:pt x="0" y="3931820"/>
                  </a:lnTo>
                  <a:lnTo>
                    <a:pt x="4523648" y="3931820"/>
                  </a:lnTo>
                  <a:lnTo>
                    <a:pt x="4523648" y="0"/>
                  </a:lnTo>
                  <a:lnTo>
                    <a:pt x="4469038" y="0"/>
                  </a:lnTo>
                  <a:lnTo>
                    <a:pt x="4469038" y="3877210"/>
                  </a:lnTo>
                  <a:close/>
                </a:path>
              </a:pathLst>
            </a:custGeom>
            <a:solidFill>
              <a:srgbClr val="6AC259"/>
            </a:solidFill>
          </p:spPr>
        </p:sp>
        <p:sp>
          <p:nvSpPr>
            <p:cNvPr id="11" name="Freeform 11"/>
            <p:cNvSpPr/>
            <p:nvPr/>
          </p:nvSpPr>
          <p:spPr>
            <a:xfrm>
              <a:off x="67310" y="67310"/>
              <a:ext cx="4549048" cy="3957220"/>
            </a:xfrm>
            <a:custGeom>
              <a:avLst/>
              <a:gdLst/>
              <a:ahLst/>
              <a:cxnLst/>
              <a:rect l="l" t="t" r="r" b="b"/>
              <a:pathLst>
                <a:path w="4549048" h="3957220">
                  <a:moveTo>
                    <a:pt x="4481738" y="0"/>
                  </a:moveTo>
                  <a:lnTo>
                    <a:pt x="4481738" y="12700"/>
                  </a:lnTo>
                  <a:lnTo>
                    <a:pt x="4536348" y="12700"/>
                  </a:lnTo>
                  <a:lnTo>
                    <a:pt x="4536348" y="3944520"/>
                  </a:lnTo>
                  <a:lnTo>
                    <a:pt x="12700" y="3944520"/>
                  </a:lnTo>
                  <a:lnTo>
                    <a:pt x="12700" y="3889910"/>
                  </a:lnTo>
                  <a:lnTo>
                    <a:pt x="0" y="3889910"/>
                  </a:lnTo>
                  <a:lnTo>
                    <a:pt x="0" y="3957220"/>
                  </a:lnTo>
                  <a:lnTo>
                    <a:pt x="4549048" y="3957220"/>
                  </a:lnTo>
                  <a:lnTo>
                    <a:pt x="4549048" y="0"/>
                  </a:lnTo>
                  <a:close/>
                </a:path>
              </a:pathLst>
            </a:custGeom>
            <a:solidFill>
              <a:srgbClr val="2B262E"/>
            </a:solidFill>
          </p:spPr>
        </p:sp>
        <p:sp>
          <p:nvSpPr>
            <p:cNvPr id="12" name="Freeform 12"/>
            <p:cNvSpPr/>
            <p:nvPr/>
          </p:nvSpPr>
          <p:spPr>
            <a:xfrm>
              <a:off x="12700" y="12700"/>
              <a:ext cx="4523648" cy="3931820"/>
            </a:xfrm>
            <a:custGeom>
              <a:avLst/>
              <a:gdLst/>
              <a:ahLst/>
              <a:cxnLst/>
              <a:rect l="l" t="t" r="r" b="b"/>
              <a:pathLst>
                <a:path w="4523648" h="3931820">
                  <a:moveTo>
                    <a:pt x="0" y="0"/>
                  </a:moveTo>
                  <a:lnTo>
                    <a:pt x="4523648" y="0"/>
                  </a:lnTo>
                  <a:lnTo>
                    <a:pt x="4523648" y="3931820"/>
                  </a:lnTo>
                  <a:lnTo>
                    <a:pt x="0" y="3931820"/>
                  </a:lnTo>
                  <a:close/>
                </a:path>
              </a:pathLst>
            </a:custGeom>
            <a:solidFill>
              <a:srgbClr val="FFFFFF"/>
            </a:solidFill>
          </p:spPr>
        </p:sp>
        <p:sp>
          <p:nvSpPr>
            <p:cNvPr id="13" name="Freeform 13"/>
            <p:cNvSpPr/>
            <p:nvPr/>
          </p:nvSpPr>
          <p:spPr>
            <a:xfrm>
              <a:off x="0" y="0"/>
              <a:ext cx="4549048" cy="3957220"/>
            </a:xfrm>
            <a:custGeom>
              <a:avLst/>
              <a:gdLst/>
              <a:ahLst/>
              <a:cxnLst/>
              <a:rect l="l" t="t" r="r" b="b"/>
              <a:pathLst>
                <a:path w="4549048" h="3957220">
                  <a:moveTo>
                    <a:pt x="80010" y="3957220"/>
                  </a:moveTo>
                  <a:lnTo>
                    <a:pt x="4549048" y="3957220"/>
                  </a:lnTo>
                  <a:lnTo>
                    <a:pt x="4549048" y="80010"/>
                  </a:lnTo>
                  <a:lnTo>
                    <a:pt x="4549048" y="67310"/>
                  </a:lnTo>
                  <a:lnTo>
                    <a:pt x="4549048" y="0"/>
                  </a:lnTo>
                  <a:lnTo>
                    <a:pt x="0" y="0"/>
                  </a:lnTo>
                  <a:lnTo>
                    <a:pt x="0" y="3957220"/>
                  </a:lnTo>
                  <a:lnTo>
                    <a:pt x="67310" y="3957220"/>
                  </a:lnTo>
                  <a:lnTo>
                    <a:pt x="80010" y="3957220"/>
                  </a:lnTo>
                  <a:close/>
                  <a:moveTo>
                    <a:pt x="12700" y="12700"/>
                  </a:moveTo>
                  <a:lnTo>
                    <a:pt x="4536348" y="12700"/>
                  </a:lnTo>
                  <a:lnTo>
                    <a:pt x="4536348" y="3944520"/>
                  </a:lnTo>
                  <a:lnTo>
                    <a:pt x="12700" y="3944520"/>
                  </a:lnTo>
                  <a:lnTo>
                    <a:pt x="12700" y="12700"/>
                  </a:lnTo>
                  <a:close/>
                </a:path>
              </a:pathLst>
            </a:custGeom>
            <a:solidFill>
              <a:srgbClr val="2B262E"/>
            </a:solidFill>
          </p:spPr>
        </p:sp>
      </p:grpSp>
      <p:grpSp>
        <p:nvGrpSpPr>
          <p:cNvPr id="14" name="Group 14"/>
          <p:cNvGrpSpPr/>
          <p:nvPr/>
        </p:nvGrpSpPr>
        <p:grpSpPr>
          <a:xfrm>
            <a:off x="12181407" y="1257251"/>
            <a:ext cx="4449720" cy="7595651"/>
            <a:chOff x="0" y="0"/>
            <a:chExt cx="21364275" cy="36468714"/>
          </a:xfrm>
        </p:grpSpPr>
        <p:sp>
          <p:nvSpPr>
            <p:cNvPr id="15" name="Freeform 15"/>
            <p:cNvSpPr/>
            <p:nvPr/>
          </p:nvSpPr>
          <p:spPr>
            <a:xfrm>
              <a:off x="72390" y="72390"/>
              <a:ext cx="21219495" cy="36323934"/>
            </a:xfrm>
            <a:custGeom>
              <a:avLst/>
              <a:gdLst/>
              <a:ahLst/>
              <a:cxnLst/>
              <a:rect l="l" t="t" r="r" b="b"/>
              <a:pathLst>
                <a:path w="21219495" h="36323934">
                  <a:moveTo>
                    <a:pt x="0" y="0"/>
                  </a:moveTo>
                  <a:lnTo>
                    <a:pt x="21219495" y="0"/>
                  </a:lnTo>
                  <a:lnTo>
                    <a:pt x="21219495" y="36323934"/>
                  </a:lnTo>
                  <a:lnTo>
                    <a:pt x="0" y="36323934"/>
                  </a:lnTo>
                  <a:lnTo>
                    <a:pt x="0" y="0"/>
                  </a:lnTo>
                  <a:close/>
                </a:path>
              </a:pathLst>
            </a:custGeom>
            <a:solidFill>
              <a:srgbClr val="D6C3FF"/>
            </a:solidFill>
          </p:spPr>
        </p:sp>
        <p:sp>
          <p:nvSpPr>
            <p:cNvPr id="16" name="Freeform 16"/>
            <p:cNvSpPr/>
            <p:nvPr/>
          </p:nvSpPr>
          <p:spPr>
            <a:xfrm>
              <a:off x="0" y="0"/>
              <a:ext cx="21364276" cy="36468714"/>
            </a:xfrm>
            <a:custGeom>
              <a:avLst/>
              <a:gdLst/>
              <a:ahLst/>
              <a:cxnLst/>
              <a:rect l="l" t="t" r="r" b="b"/>
              <a:pathLst>
                <a:path w="21364276" h="36468714">
                  <a:moveTo>
                    <a:pt x="21219495" y="36323935"/>
                  </a:moveTo>
                  <a:lnTo>
                    <a:pt x="21364276" y="36323935"/>
                  </a:lnTo>
                  <a:lnTo>
                    <a:pt x="21364276" y="36468714"/>
                  </a:lnTo>
                  <a:lnTo>
                    <a:pt x="21219495" y="36468714"/>
                  </a:lnTo>
                  <a:lnTo>
                    <a:pt x="21219495" y="36323935"/>
                  </a:lnTo>
                  <a:close/>
                  <a:moveTo>
                    <a:pt x="0" y="144780"/>
                  </a:moveTo>
                  <a:lnTo>
                    <a:pt x="144780" y="144780"/>
                  </a:lnTo>
                  <a:lnTo>
                    <a:pt x="144780" y="36323935"/>
                  </a:lnTo>
                  <a:lnTo>
                    <a:pt x="0" y="36323935"/>
                  </a:lnTo>
                  <a:lnTo>
                    <a:pt x="0" y="144780"/>
                  </a:lnTo>
                  <a:close/>
                  <a:moveTo>
                    <a:pt x="0" y="36323935"/>
                  </a:moveTo>
                  <a:lnTo>
                    <a:pt x="144780" y="36323935"/>
                  </a:lnTo>
                  <a:lnTo>
                    <a:pt x="144780" y="36468714"/>
                  </a:lnTo>
                  <a:lnTo>
                    <a:pt x="0" y="36468714"/>
                  </a:lnTo>
                  <a:lnTo>
                    <a:pt x="0" y="36323935"/>
                  </a:lnTo>
                  <a:close/>
                  <a:moveTo>
                    <a:pt x="21219495" y="144780"/>
                  </a:moveTo>
                  <a:lnTo>
                    <a:pt x="21364276" y="144780"/>
                  </a:lnTo>
                  <a:lnTo>
                    <a:pt x="21364276" y="36323935"/>
                  </a:lnTo>
                  <a:lnTo>
                    <a:pt x="21219495" y="36323935"/>
                  </a:lnTo>
                  <a:lnTo>
                    <a:pt x="21219495" y="144780"/>
                  </a:lnTo>
                  <a:close/>
                  <a:moveTo>
                    <a:pt x="144780" y="36323935"/>
                  </a:moveTo>
                  <a:lnTo>
                    <a:pt x="21219495" y="36323935"/>
                  </a:lnTo>
                  <a:lnTo>
                    <a:pt x="21219495" y="36468714"/>
                  </a:lnTo>
                  <a:lnTo>
                    <a:pt x="144780" y="36468714"/>
                  </a:lnTo>
                  <a:lnTo>
                    <a:pt x="144780" y="36323935"/>
                  </a:lnTo>
                  <a:close/>
                  <a:moveTo>
                    <a:pt x="21219495" y="0"/>
                  </a:moveTo>
                  <a:lnTo>
                    <a:pt x="21364276" y="0"/>
                  </a:lnTo>
                  <a:lnTo>
                    <a:pt x="21364276" y="144780"/>
                  </a:lnTo>
                  <a:lnTo>
                    <a:pt x="21219495" y="144780"/>
                  </a:lnTo>
                  <a:lnTo>
                    <a:pt x="21219495" y="0"/>
                  </a:lnTo>
                  <a:close/>
                  <a:moveTo>
                    <a:pt x="0" y="0"/>
                  </a:moveTo>
                  <a:lnTo>
                    <a:pt x="144780" y="0"/>
                  </a:lnTo>
                  <a:lnTo>
                    <a:pt x="144780" y="144780"/>
                  </a:lnTo>
                  <a:lnTo>
                    <a:pt x="0" y="144780"/>
                  </a:lnTo>
                  <a:lnTo>
                    <a:pt x="0" y="0"/>
                  </a:lnTo>
                  <a:close/>
                  <a:moveTo>
                    <a:pt x="144780" y="0"/>
                  </a:moveTo>
                  <a:lnTo>
                    <a:pt x="21219495" y="0"/>
                  </a:lnTo>
                  <a:lnTo>
                    <a:pt x="21219495" y="144780"/>
                  </a:lnTo>
                  <a:lnTo>
                    <a:pt x="144780" y="144780"/>
                  </a:lnTo>
                  <a:lnTo>
                    <a:pt x="144780" y="0"/>
                  </a:lnTo>
                  <a:close/>
                </a:path>
              </a:pathLst>
            </a:custGeom>
            <a:solidFill>
              <a:srgbClr val="2B262E"/>
            </a:solidFill>
          </p:spPr>
        </p:sp>
      </p:grpSp>
      <p:grpSp>
        <p:nvGrpSpPr>
          <p:cNvPr id="17" name="Group 17"/>
          <p:cNvGrpSpPr/>
          <p:nvPr/>
        </p:nvGrpSpPr>
        <p:grpSpPr>
          <a:xfrm>
            <a:off x="1763636" y="2291252"/>
            <a:ext cx="8512710" cy="6536959"/>
            <a:chOff x="0" y="0"/>
            <a:chExt cx="40871756" cy="26570156"/>
          </a:xfrm>
        </p:grpSpPr>
        <p:sp>
          <p:nvSpPr>
            <p:cNvPr id="18" name="Freeform 18"/>
            <p:cNvSpPr/>
            <p:nvPr/>
          </p:nvSpPr>
          <p:spPr>
            <a:xfrm>
              <a:off x="72390" y="72390"/>
              <a:ext cx="40726977" cy="26425376"/>
            </a:xfrm>
            <a:custGeom>
              <a:avLst/>
              <a:gdLst/>
              <a:ahLst/>
              <a:cxnLst/>
              <a:rect l="l" t="t" r="r" b="b"/>
              <a:pathLst>
                <a:path w="40726977" h="26425376">
                  <a:moveTo>
                    <a:pt x="0" y="0"/>
                  </a:moveTo>
                  <a:lnTo>
                    <a:pt x="40726977" y="0"/>
                  </a:lnTo>
                  <a:lnTo>
                    <a:pt x="40726977" y="26425376"/>
                  </a:lnTo>
                  <a:lnTo>
                    <a:pt x="0" y="26425376"/>
                  </a:lnTo>
                  <a:lnTo>
                    <a:pt x="0" y="0"/>
                  </a:lnTo>
                  <a:close/>
                </a:path>
              </a:pathLst>
            </a:custGeom>
            <a:solidFill>
              <a:srgbClr val="FFD85A"/>
            </a:solidFill>
          </p:spPr>
        </p:sp>
        <p:sp>
          <p:nvSpPr>
            <p:cNvPr id="19" name="Freeform 19"/>
            <p:cNvSpPr/>
            <p:nvPr/>
          </p:nvSpPr>
          <p:spPr>
            <a:xfrm>
              <a:off x="0" y="0"/>
              <a:ext cx="40871756" cy="26570155"/>
            </a:xfrm>
            <a:custGeom>
              <a:avLst/>
              <a:gdLst/>
              <a:ahLst/>
              <a:cxnLst/>
              <a:rect l="l" t="t" r="r" b="b"/>
              <a:pathLst>
                <a:path w="40871756" h="26570155">
                  <a:moveTo>
                    <a:pt x="40726975" y="26425376"/>
                  </a:moveTo>
                  <a:lnTo>
                    <a:pt x="40871756" y="26425376"/>
                  </a:lnTo>
                  <a:lnTo>
                    <a:pt x="40871756" y="26570155"/>
                  </a:lnTo>
                  <a:lnTo>
                    <a:pt x="40726975" y="26570155"/>
                  </a:lnTo>
                  <a:lnTo>
                    <a:pt x="40726975" y="26425376"/>
                  </a:lnTo>
                  <a:close/>
                  <a:moveTo>
                    <a:pt x="0" y="144780"/>
                  </a:moveTo>
                  <a:lnTo>
                    <a:pt x="144780" y="144780"/>
                  </a:lnTo>
                  <a:lnTo>
                    <a:pt x="144780" y="26425376"/>
                  </a:lnTo>
                  <a:lnTo>
                    <a:pt x="0" y="26425376"/>
                  </a:lnTo>
                  <a:lnTo>
                    <a:pt x="0" y="144780"/>
                  </a:lnTo>
                  <a:close/>
                  <a:moveTo>
                    <a:pt x="0" y="26425376"/>
                  </a:moveTo>
                  <a:lnTo>
                    <a:pt x="144780" y="26425376"/>
                  </a:lnTo>
                  <a:lnTo>
                    <a:pt x="144780" y="26570155"/>
                  </a:lnTo>
                  <a:lnTo>
                    <a:pt x="0" y="26570155"/>
                  </a:lnTo>
                  <a:lnTo>
                    <a:pt x="0" y="26425376"/>
                  </a:lnTo>
                  <a:close/>
                  <a:moveTo>
                    <a:pt x="40726975" y="144780"/>
                  </a:moveTo>
                  <a:lnTo>
                    <a:pt x="40871756" y="144780"/>
                  </a:lnTo>
                  <a:lnTo>
                    <a:pt x="40871756" y="26425376"/>
                  </a:lnTo>
                  <a:lnTo>
                    <a:pt x="40726975" y="26425376"/>
                  </a:lnTo>
                  <a:lnTo>
                    <a:pt x="40726975" y="144780"/>
                  </a:lnTo>
                  <a:close/>
                  <a:moveTo>
                    <a:pt x="144780" y="26425376"/>
                  </a:moveTo>
                  <a:lnTo>
                    <a:pt x="40726975" y="26425376"/>
                  </a:lnTo>
                  <a:lnTo>
                    <a:pt x="40726975" y="26570155"/>
                  </a:lnTo>
                  <a:lnTo>
                    <a:pt x="144780" y="26570155"/>
                  </a:lnTo>
                  <a:lnTo>
                    <a:pt x="144780" y="26425376"/>
                  </a:lnTo>
                  <a:close/>
                  <a:moveTo>
                    <a:pt x="40726975" y="0"/>
                  </a:moveTo>
                  <a:lnTo>
                    <a:pt x="40871756" y="0"/>
                  </a:lnTo>
                  <a:lnTo>
                    <a:pt x="40871756" y="144780"/>
                  </a:lnTo>
                  <a:lnTo>
                    <a:pt x="40726975" y="144780"/>
                  </a:lnTo>
                  <a:lnTo>
                    <a:pt x="40726975" y="0"/>
                  </a:lnTo>
                  <a:close/>
                  <a:moveTo>
                    <a:pt x="0" y="0"/>
                  </a:moveTo>
                  <a:lnTo>
                    <a:pt x="144780" y="0"/>
                  </a:lnTo>
                  <a:lnTo>
                    <a:pt x="144780" y="144780"/>
                  </a:lnTo>
                  <a:lnTo>
                    <a:pt x="0" y="144780"/>
                  </a:lnTo>
                  <a:lnTo>
                    <a:pt x="0" y="0"/>
                  </a:lnTo>
                  <a:close/>
                  <a:moveTo>
                    <a:pt x="144780" y="0"/>
                  </a:moveTo>
                  <a:lnTo>
                    <a:pt x="40726975" y="0"/>
                  </a:lnTo>
                  <a:lnTo>
                    <a:pt x="40726975" y="144780"/>
                  </a:lnTo>
                  <a:lnTo>
                    <a:pt x="144780" y="144780"/>
                  </a:lnTo>
                  <a:lnTo>
                    <a:pt x="144780" y="0"/>
                  </a:lnTo>
                  <a:close/>
                </a:path>
              </a:pathLst>
            </a:custGeom>
            <a:solidFill>
              <a:srgbClr val="2B262E"/>
            </a:solidFill>
          </p:spPr>
        </p:sp>
      </p:grpSp>
      <p:sp>
        <p:nvSpPr>
          <p:cNvPr id="20" name="TextBox 20"/>
          <p:cNvSpPr txBox="1"/>
          <p:nvPr/>
        </p:nvSpPr>
        <p:spPr>
          <a:xfrm>
            <a:off x="2243296" y="2627796"/>
            <a:ext cx="3305174" cy="2215991"/>
          </a:xfrm>
          <a:prstGeom prst="rect">
            <a:avLst/>
          </a:prstGeom>
        </p:spPr>
        <p:txBody>
          <a:bodyPr wrap="square" lIns="0" tIns="0" rIns="0" bIns="0" rtlCol="0" anchor="t">
            <a:spAutoFit/>
          </a:bodyPr>
          <a:lstStyle/>
          <a:p>
            <a:r>
              <a:rPr lang="en-US" sz="3600" b="1" u="sng" dirty="0" err="1">
                <a:solidFill>
                  <a:schemeClr val="bg1"/>
                </a:solidFill>
                <a:latin typeface="Josefin Sans Regular" panose="020B0604020202020204" charset="0"/>
              </a:rPr>
              <a:t>Tóm</a:t>
            </a:r>
            <a:r>
              <a:rPr lang="en-US" sz="3600" b="1" u="sng" dirty="0">
                <a:solidFill>
                  <a:schemeClr val="bg1"/>
                </a:solidFill>
                <a:latin typeface="Josefin Sans Regular" panose="020B0604020202020204" charset="0"/>
              </a:rPr>
              <a:t> </a:t>
            </a:r>
            <a:r>
              <a:rPr lang="en-US" sz="3600" b="1" u="sng" dirty="0" err="1">
                <a:solidFill>
                  <a:schemeClr val="bg1"/>
                </a:solidFill>
                <a:latin typeface="Josefin Sans Regular" panose="020B0604020202020204" charset="0"/>
              </a:rPr>
              <a:t>tắt</a:t>
            </a:r>
            <a:endParaRPr lang="en-US" sz="3600" b="1" u="sng" dirty="0">
              <a:solidFill>
                <a:schemeClr val="bg1"/>
              </a:solidFill>
              <a:latin typeface="Josefin Sans Regular" panose="020B0604020202020204" charset="0"/>
            </a:endParaRPr>
          </a:p>
          <a:p>
            <a:r>
              <a:rPr lang="en-US" sz="3600" dirty="0">
                <a:solidFill>
                  <a:schemeClr val="bg1"/>
                </a:solidFill>
                <a:latin typeface="Josefin Sans Regular" panose="020B0604020202020204" charset="0"/>
                <a:cs typeface="Times New Roman" panose="02020603050405020304" pitchFamily="18" charset="0"/>
              </a:rPr>
              <a:t>t = 5h</a:t>
            </a:r>
          </a:p>
          <a:p>
            <a:r>
              <a:rPr lang="en-US" sz="3600" dirty="0">
                <a:solidFill>
                  <a:schemeClr val="bg1"/>
                </a:solidFill>
                <a:latin typeface="Josefin Sans Regular" panose="020B0604020202020204" charset="0"/>
                <a:cs typeface="Times New Roman" panose="02020603050405020304" pitchFamily="18" charset="0"/>
              </a:rPr>
              <a:t>v = 30km/h</a:t>
            </a:r>
          </a:p>
          <a:p>
            <a:r>
              <a:rPr lang="en-US" sz="3600" dirty="0">
                <a:solidFill>
                  <a:schemeClr val="bg1"/>
                </a:solidFill>
                <a:latin typeface="Josefin Sans Regular" panose="020B0604020202020204" charset="0"/>
                <a:cs typeface="Times New Roman" panose="02020603050405020304" pitchFamily="18" charset="0"/>
              </a:rPr>
              <a:t>s = ?km</a:t>
            </a:r>
          </a:p>
        </p:txBody>
      </p:sp>
      <p:sp>
        <p:nvSpPr>
          <p:cNvPr id="21" name="TextBox 21"/>
          <p:cNvSpPr txBox="1"/>
          <p:nvPr/>
        </p:nvSpPr>
        <p:spPr>
          <a:xfrm>
            <a:off x="12310144" y="2837960"/>
            <a:ext cx="4199143" cy="4756430"/>
          </a:xfrm>
          <a:prstGeom prst="rect">
            <a:avLst/>
          </a:prstGeom>
        </p:spPr>
        <p:txBody>
          <a:bodyPr wrap="square" lIns="0" tIns="0" rIns="0" bIns="0" rtlCol="0" anchor="t">
            <a:spAutoFit/>
          </a:bodyPr>
          <a:lstStyle/>
          <a:p>
            <a:pPr algn="ctr">
              <a:lnSpc>
                <a:spcPts val="4550"/>
              </a:lnSpc>
            </a:pPr>
            <a:r>
              <a:rPr lang="en-US" sz="4800" b="1" dirty="0" err="1">
                <a:latin typeface="Josefin Sans Regular"/>
              </a:rPr>
              <a:t>Một</a:t>
            </a:r>
            <a:r>
              <a:rPr lang="en-US" sz="4800" b="1" dirty="0">
                <a:latin typeface="Josefin Sans Regular"/>
              </a:rPr>
              <a:t> </a:t>
            </a:r>
            <a:r>
              <a:rPr lang="en-US" sz="4800" b="1" dirty="0" err="1">
                <a:latin typeface="Josefin Sans Regular"/>
              </a:rPr>
              <a:t>đoàn</a:t>
            </a:r>
            <a:r>
              <a:rPr lang="en-US" sz="4800" b="1" dirty="0">
                <a:latin typeface="Josefin Sans Regular"/>
              </a:rPr>
              <a:t> </a:t>
            </a:r>
            <a:r>
              <a:rPr lang="en-US" sz="4800" b="1" dirty="0" err="1">
                <a:latin typeface="Josefin Sans Regular"/>
              </a:rPr>
              <a:t>tàu</a:t>
            </a:r>
            <a:r>
              <a:rPr lang="en-US" sz="4800" b="1" dirty="0">
                <a:latin typeface="Josefin Sans Regular"/>
              </a:rPr>
              <a:t> </a:t>
            </a:r>
            <a:r>
              <a:rPr lang="en-US" sz="4800" b="1" dirty="0" err="1">
                <a:latin typeface="Josefin Sans Regular"/>
              </a:rPr>
              <a:t>chuyển</a:t>
            </a:r>
            <a:r>
              <a:rPr lang="en-US" sz="4800" b="1" dirty="0">
                <a:latin typeface="Josefin Sans Regular"/>
              </a:rPr>
              <a:t> </a:t>
            </a:r>
            <a:r>
              <a:rPr lang="en-US" sz="4800" b="1" dirty="0" err="1">
                <a:latin typeface="Josefin Sans Regular"/>
              </a:rPr>
              <a:t>động</a:t>
            </a:r>
            <a:r>
              <a:rPr lang="en-US" sz="4800" b="1" dirty="0">
                <a:latin typeface="Josefin Sans Regular"/>
              </a:rPr>
              <a:t> </a:t>
            </a:r>
            <a:r>
              <a:rPr lang="en-US" sz="4800" b="1" dirty="0" err="1">
                <a:latin typeface="Josefin Sans Regular"/>
              </a:rPr>
              <a:t>trong</a:t>
            </a:r>
            <a:r>
              <a:rPr lang="en-US" sz="4800" b="1" dirty="0">
                <a:latin typeface="Josefin Sans Regular"/>
              </a:rPr>
              <a:t> 5 </a:t>
            </a:r>
            <a:r>
              <a:rPr lang="en-US" sz="4800" b="1" dirty="0" err="1">
                <a:latin typeface="Josefin Sans Regular"/>
              </a:rPr>
              <a:t>giờ</a:t>
            </a:r>
            <a:r>
              <a:rPr lang="en-US" sz="4800" b="1" dirty="0">
                <a:latin typeface="Josefin Sans Regular"/>
              </a:rPr>
              <a:t> </a:t>
            </a:r>
            <a:r>
              <a:rPr lang="en-US" sz="4800" b="1" dirty="0" err="1">
                <a:latin typeface="Josefin Sans Regular"/>
              </a:rPr>
              <a:t>với</a:t>
            </a:r>
            <a:r>
              <a:rPr lang="en-US" sz="4800" b="1" dirty="0">
                <a:latin typeface="Josefin Sans Regular"/>
              </a:rPr>
              <a:t> </a:t>
            </a:r>
            <a:r>
              <a:rPr lang="en-US" sz="4800" b="1" dirty="0" err="1">
                <a:latin typeface="Josefin Sans Regular"/>
              </a:rPr>
              <a:t>tốc</a:t>
            </a:r>
            <a:r>
              <a:rPr lang="en-US" sz="4800" b="1" dirty="0">
                <a:latin typeface="Josefin Sans Regular"/>
              </a:rPr>
              <a:t> </a:t>
            </a:r>
            <a:r>
              <a:rPr lang="en-US" sz="4800" b="1" dirty="0" err="1">
                <a:latin typeface="Josefin Sans Regular"/>
              </a:rPr>
              <a:t>độ</a:t>
            </a:r>
            <a:r>
              <a:rPr lang="en-US" sz="4800" b="1" dirty="0">
                <a:latin typeface="Josefin Sans Regular"/>
              </a:rPr>
              <a:t> </a:t>
            </a:r>
            <a:r>
              <a:rPr lang="en-US" sz="4800" b="1" dirty="0" err="1">
                <a:latin typeface="Josefin Sans Regular"/>
              </a:rPr>
              <a:t>trung</a:t>
            </a:r>
            <a:r>
              <a:rPr lang="en-US" sz="4800" b="1" dirty="0">
                <a:latin typeface="Josefin Sans Regular"/>
              </a:rPr>
              <a:t> </a:t>
            </a:r>
            <a:r>
              <a:rPr lang="en-US" sz="4800" b="1" dirty="0" err="1">
                <a:latin typeface="Josefin Sans Regular"/>
              </a:rPr>
              <a:t>bình</a:t>
            </a:r>
            <a:r>
              <a:rPr lang="en-US" sz="4800" b="1" dirty="0">
                <a:latin typeface="Josefin Sans Regular"/>
              </a:rPr>
              <a:t> 30km/h. </a:t>
            </a:r>
            <a:r>
              <a:rPr lang="en-US" sz="4800" b="1" dirty="0" err="1">
                <a:latin typeface="Josefin Sans Regular"/>
              </a:rPr>
              <a:t>Tính</a:t>
            </a:r>
            <a:r>
              <a:rPr lang="en-US" sz="4800" b="1" dirty="0">
                <a:latin typeface="Josefin Sans Regular"/>
              </a:rPr>
              <a:t> </a:t>
            </a:r>
            <a:r>
              <a:rPr lang="en-US" sz="4800" b="1" dirty="0" err="1">
                <a:latin typeface="Josefin Sans Regular"/>
              </a:rPr>
              <a:t>quãng</a:t>
            </a:r>
            <a:r>
              <a:rPr lang="en-US" sz="4800" b="1" dirty="0">
                <a:latin typeface="Josefin Sans Regular"/>
              </a:rPr>
              <a:t> </a:t>
            </a:r>
            <a:r>
              <a:rPr lang="en-US" sz="4800" b="1" dirty="0" err="1">
                <a:latin typeface="Josefin Sans Regular"/>
              </a:rPr>
              <a:t>đường</a:t>
            </a:r>
            <a:r>
              <a:rPr lang="en-US" sz="4800" b="1" dirty="0">
                <a:latin typeface="Josefin Sans Regular"/>
              </a:rPr>
              <a:t> </a:t>
            </a:r>
            <a:r>
              <a:rPr lang="en-US" sz="4800" b="1" dirty="0" err="1">
                <a:latin typeface="Josefin Sans Regular"/>
              </a:rPr>
              <a:t>đoàn</a:t>
            </a:r>
            <a:r>
              <a:rPr lang="en-US" sz="4800" b="1" dirty="0">
                <a:latin typeface="Josefin Sans Regular"/>
              </a:rPr>
              <a:t> </a:t>
            </a:r>
            <a:r>
              <a:rPr lang="en-US" sz="4800" b="1" dirty="0" err="1">
                <a:latin typeface="Josefin Sans Regular"/>
              </a:rPr>
              <a:t>tàu</a:t>
            </a:r>
            <a:r>
              <a:rPr lang="en-US" sz="4800" b="1" dirty="0">
                <a:latin typeface="Josefin Sans Regular"/>
              </a:rPr>
              <a:t> </a:t>
            </a:r>
            <a:r>
              <a:rPr lang="en-US" sz="4800" b="1" dirty="0" err="1">
                <a:latin typeface="Josefin Sans Regular"/>
              </a:rPr>
              <a:t>đi</a:t>
            </a:r>
            <a:r>
              <a:rPr lang="en-US" sz="4800" b="1" dirty="0">
                <a:latin typeface="Josefin Sans Regular"/>
              </a:rPr>
              <a:t> </a:t>
            </a:r>
            <a:r>
              <a:rPr lang="en-US" sz="4800" b="1" dirty="0" err="1">
                <a:latin typeface="Josefin Sans Regular"/>
              </a:rPr>
              <a:t>đươc</a:t>
            </a:r>
            <a:r>
              <a:rPr lang="en-US" sz="4800" b="1" dirty="0">
                <a:latin typeface="Josefin Sans Regular"/>
              </a:rPr>
              <a:t>?</a:t>
            </a:r>
          </a:p>
        </p:txBody>
      </p:sp>
      <p:sp>
        <p:nvSpPr>
          <p:cNvPr id="22" name="TextBox 22"/>
          <p:cNvSpPr txBox="1"/>
          <p:nvPr/>
        </p:nvSpPr>
        <p:spPr>
          <a:xfrm>
            <a:off x="1780453" y="1286021"/>
            <a:ext cx="8512710" cy="805499"/>
          </a:xfrm>
          <a:prstGeom prst="rect">
            <a:avLst/>
          </a:prstGeom>
        </p:spPr>
        <p:txBody>
          <a:bodyPr lIns="0" tIns="0" rIns="0" bIns="0" rtlCol="0" anchor="t">
            <a:spAutoFit/>
          </a:bodyPr>
          <a:lstStyle/>
          <a:p>
            <a:pPr marL="0" lvl="0" indent="0" algn="ctr">
              <a:lnSpc>
                <a:spcPts val="6242"/>
              </a:lnSpc>
            </a:pPr>
            <a:r>
              <a:rPr lang="en-US" sz="5675" spc="-85">
                <a:solidFill>
                  <a:srgbClr val="2B262E"/>
                </a:solidFill>
                <a:latin typeface="IBM Plex Mono Bold"/>
              </a:rPr>
              <a:t>BÀI TẬP </a:t>
            </a:r>
            <a:r>
              <a:rPr lang="en-US" sz="5675" spc="-85" dirty="0">
                <a:solidFill>
                  <a:srgbClr val="2B262E"/>
                </a:solidFill>
                <a:latin typeface="IBM Plex Mono Bold"/>
              </a:rPr>
              <a:t>2</a:t>
            </a:r>
          </a:p>
        </p:txBody>
      </p:sp>
      <p:grpSp>
        <p:nvGrpSpPr>
          <p:cNvPr id="23" name="Group 23"/>
          <p:cNvGrpSpPr/>
          <p:nvPr/>
        </p:nvGrpSpPr>
        <p:grpSpPr>
          <a:xfrm>
            <a:off x="1511637" y="2038868"/>
            <a:ext cx="899887" cy="1062980"/>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6" name="Group 26"/>
          <p:cNvGrpSpPr/>
          <p:nvPr/>
        </p:nvGrpSpPr>
        <p:grpSpPr>
          <a:xfrm rot="5400000">
            <a:off x="9510304" y="2115405"/>
            <a:ext cx="1062978" cy="899887"/>
            <a:chOff x="0" y="0"/>
            <a:chExt cx="1199850" cy="1199850"/>
          </a:xfrm>
        </p:grpSpPr>
        <p:sp>
          <p:nvSpPr>
            <p:cNvPr id="27" name="AutoShape 27"/>
            <p:cNvSpPr/>
            <p:nvPr/>
          </p:nvSpPr>
          <p:spPr>
            <a:xfrm>
              <a:off x="0" y="0"/>
              <a:ext cx="1199850" cy="0"/>
            </a:xfrm>
            <a:prstGeom prst="line">
              <a:avLst/>
            </a:prstGeom>
            <a:ln w="38100" cap="flat">
              <a:solidFill>
                <a:srgbClr val="000000"/>
              </a:solidFill>
              <a:prstDash val="solid"/>
              <a:headEnd type="none" w="sm" len="sm"/>
              <a:tailEnd type="none" w="sm" len="sm"/>
            </a:ln>
          </p:spPr>
        </p:sp>
        <p:sp>
          <p:nvSpPr>
            <p:cNvPr id="28" name="AutoShape 2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9" name="Group 29"/>
          <p:cNvGrpSpPr/>
          <p:nvPr/>
        </p:nvGrpSpPr>
        <p:grpSpPr>
          <a:xfrm rot="-5400000">
            <a:off x="1444381" y="8082577"/>
            <a:ext cx="1062980" cy="899887"/>
            <a:chOff x="0" y="0"/>
            <a:chExt cx="1199850" cy="1199850"/>
          </a:xfrm>
        </p:grpSpPr>
        <p:sp>
          <p:nvSpPr>
            <p:cNvPr id="30" name="AutoShape 30"/>
            <p:cNvSpPr/>
            <p:nvPr/>
          </p:nvSpPr>
          <p:spPr>
            <a:xfrm>
              <a:off x="0" y="0"/>
              <a:ext cx="1199850" cy="0"/>
            </a:xfrm>
            <a:prstGeom prst="line">
              <a:avLst/>
            </a:prstGeom>
            <a:ln w="38100" cap="flat">
              <a:solidFill>
                <a:srgbClr val="000000"/>
              </a:solidFill>
              <a:prstDash val="solid"/>
              <a:headEnd type="none" w="sm" len="sm"/>
              <a:tailEnd type="none" w="sm" len="sm"/>
            </a:ln>
          </p:spPr>
        </p:sp>
        <p:sp>
          <p:nvSpPr>
            <p:cNvPr id="31" name="AutoShape 31"/>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2" name="Group 32"/>
          <p:cNvGrpSpPr/>
          <p:nvPr/>
        </p:nvGrpSpPr>
        <p:grpSpPr>
          <a:xfrm rot="-5400000">
            <a:off x="11998221" y="8167158"/>
            <a:ext cx="899887" cy="899887"/>
            <a:chOff x="0" y="0"/>
            <a:chExt cx="1199850" cy="1199850"/>
          </a:xfrm>
        </p:grpSpPr>
        <p:sp>
          <p:nvSpPr>
            <p:cNvPr id="33" name="AutoShape 33"/>
            <p:cNvSpPr/>
            <p:nvPr/>
          </p:nvSpPr>
          <p:spPr>
            <a:xfrm>
              <a:off x="0" y="0"/>
              <a:ext cx="1199850" cy="0"/>
            </a:xfrm>
            <a:prstGeom prst="line">
              <a:avLst/>
            </a:prstGeom>
            <a:ln w="38100" cap="flat">
              <a:solidFill>
                <a:srgbClr val="000000"/>
              </a:solidFill>
              <a:prstDash val="solid"/>
              <a:headEnd type="none" w="sm" len="sm"/>
              <a:tailEnd type="none" w="sm" len="sm"/>
            </a:ln>
          </p:spPr>
        </p:sp>
        <p:sp>
          <p:nvSpPr>
            <p:cNvPr id="34" name="AutoShape 34"/>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5" name="Group 35"/>
          <p:cNvGrpSpPr/>
          <p:nvPr/>
        </p:nvGrpSpPr>
        <p:grpSpPr>
          <a:xfrm>
            <a:off x="11998221" y="1076325"/>
            <a:ext cx="899887" cy="899887"/>
            <a:chOff x="0" y="0"/>
            <a:chExt cx="1199850" cy="1199850"/>
          </a:xfrm>
        </p:grpSpPr>
        <p:sp>
          <p:nvSpPr>
            <p:cNvPr id="36" name="AutoShape 36"/>
            <p:cNvSpPr/>
            <p:nvPr/>
          </p:nvSpPr>
          <p:spPr>
            <a:xfrm>
              <a:off x="0" y="0"/>
              <a:ext cx="1199850" cy="0"/>
            </a:xfrm>
            <a:prstGeom prst="line">
              <a:avLst/>
            </a:prstGeom>
            <a:ln w="38100" cap="flat">
              <a:solidFill>
                <a:srgbClr val="000000"/>
              </a:solidFill>
              <a:prstDash val="solid"/>
              <a:headEnd type="none" w="sm" len="sm"/>
              <a:tailEnd type="none" w="sm" len="sm"/>
            </a:ln>
          </p:spPr>
        </p:sp>
        <p:sp>
          <p:nvSpPr>
            <p:cNvPr id="37" name="AutoShape 37"/>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8" name="Group 38"/>
          <p:cNvGrpSpPr/>
          <p:nvPr/>
        </p:nvGrpSpPr>
        <p:grpSpPr>
          <a:xfrm rot="5400000">
            <a:off x="15928710" y="1076325"/>
            <a:ext cx="899887" cy="899887"/>
            <a:chOff x="0" y="0"/>
            <a:chExt cx="1199850" cy="1199850"/>
          </a:xfrm>
        </p:grpSpPr>
        <p:sp>
          <p:nvSpPr>
            <p:cNvPr id="39" name="AutoShape 39"/>
            <p:cNvSpPr/>
            <p:nvPr/>
          </p:nvSpPr>
          <p:spPr>
            <a:xfrm>
              <a:off x="0" y="0"/>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rot="-10800000">
            <a:off x="9606137" y="8001031"/>
            <a:ext cx="899887" cy="1062980"/>
            <a:chOff x="0" y="0"/>
            <a:chExt cx="1199850" cy="1199850"/>
          </a:xfrm>
        </p:grpSpPr>
        <p:sp>
          <p:nvSpPr>
            <p:cNvPr id="42" name="AutoShape 42"/>
            <p:cNvSpPr/>
            <p:nvPr/>
          </p:nvSpPr>
          <p:spPr>
            <a:xfrm>
              <a:off x="0" y="0"/>
              <a:ext cx="1199850" cy="0"/>
            </a:xfrm>
            <a:prstGeom prst="line">
              <a:avLst/>
            </a:prstGeom>
            <a:ln w="38100" cap="flat">
              <a:solidFill>
                <a:srgbClr val="000000"/>
              </a:solidFill>
              <a:prstDash val="solid"/>
              <a:headEnd type="none" w="sm" len="sm"/>
              <a:tailEnd type="none" w="sm" len="sm"/>
            </a:ln>
          </p:spPr>
        </p:sp>
        <p:sp>
          <p:nvSpPr>
            <p:cNvPr id="43" name="AutoShape 4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4" name="Group 44"/>
          <p:cNvGrpSpPr/>
          <p:nvPr/>
        </p:nvGrpSpPr>
        <p:grpSpPr>
          <a:xfrm rot="-10800000">
            <a:off x="15928710" y="8167158"/>
            <a:ext cx="899887" cy="899887"/>
            <a:chOff x="0" y="0"/>
            <a:chExt cx="1199850" cy="1199850"/>
          </a:xfrm>
        </p:grpSpPr>
        <p:sp>
          <p:nvSpPr>
            <p:cNvPr id="45" name="AutoShape 45"/>
            <p:cNvSpPr/>
            <p:nvPr/>
          </p:nvSpPr>
          <p:spPr>
            <a:xfrm>
              <a:off x="0" y="0"/>
              <a:ext cx="1199850" cy="0"/>
            </a:xfrm>
            <a:prstGeom prst="line">
              <a:avLst/>
            </a:prstGeom>
            <a:ln w="38100" cap="flat">
              <a:solidFill>
                <a:srgbClr val="000000"/>
              </a:solidFill>
              <a:prstDash val="solid"/>
              <a:headEnd type="none" w="sm" len="sm"/>
              <a:tailEnd type="none" w="sm" len="sm"/>
            </a:ln>
          </p:spPr>
        </p:sp>
        <p:sp>
          <p:nvSpPr>
            <p:cNvPr id="46" name="AutoShape 4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mc:AlternateContent xmlns:mc="http://schemas.openxmlformats.org/markup-compatibility/2006" xmlns:a14="http://schemas.microsoft.com/office/drawing/2010/main">
        <mc:Choice Requires="a14">
          <p:sp>
            <p:nvSpPr>
              <p:cNvPr id="47" name="TextBox 21">
                <a:extLst>
                  <a:ext uri="{FF2B5EF4-FFF2-40B4-BE49-F238E27FC236}">
                    <a16:creationId xmlns:a16="http://schemas.microsoft.com/office/drawing/2014/main" id="{5A120948-CCB0-83F8-BEE3-D01B7A41DB84}"/>
                  </a:ext>
                </a:extLst>
              </p:cNvPr>
              <p:cNvSpPr txBox="1"/>
              <p:nvPr/>
            </p:nvSpPr>
            <p:spPr>
              <a:xfrm>
                <a:off x="2113912" y="5324870"/>
                <a:ext cx="7922426" cy="2900987"/>
              </a:xfrm>
              <a:prstGeom prst="rect">
                <a:avLst/>
              </a:prstGeom>
            </p:spPr>
            <p:txBody>
              <a:bodyPr wrap="square" lIns="0" tIns="0" rIns="0" bIns="0" rtlCol="0" anchor="t">
                <a:spAutoFit/>
              </a:bodyPr>
              <a:lstStyle/>
              <a:p>
                <a:pPr algn="ctr"/>
                <a:r>
                  <a:rPr lang="en-US" sz="4000" b="1" u="sng" dirty="0">
                    <a:solidFill>
                      <a:srgbClr val="2B262E"/>
                    </a:solidFill>
                    <a:latin typeface="Josefin Sans Regular"/>
                  </a:rPr>
                  <a:t>Giải</a:t>
                </a:r>
              </a:p>
              <a:p>
                <a:pPr algn="ctr"/>
                <a:r>
                  <a:rPr lang="en-US" sz="4000" dirty="0" err="1">
                    <a:solidFill>
                      <a:srgbClr val="2B262E"/>
                    </a:solidFill>
                    <a:latin typeface="Josefin Sans Regular"/>
                  </a:rPr>
                  <a:t>Quãng</a:t>
                </a:r>
                <a:r>
                  <a:rPr lang="en-US" sz="4000" dirty="0">
                    <a:solidFill>
                      <a:srgbClr val="2B262E"/>
                    </a:solidFill>
                    <a:latin typeface="Josefin Sans Regular"/>
                  </a:rPr>
                  <a:t> </a:t>
                </a:r>
                <a:r>
                  <a:rPr lang="en-US" sz="4000" dirty="0" err="1">
                    <a:solidFill>
                      <a:srgbClr val="2B262E"/>
                    </a:solidFill>
                    <a:latin typeface="Josefin Sans Regular"/>
                  </a:rPr>
                  <a:t>đường</a:t>
                </a:r>
                <a:r>
                  <a:rPr lang="en-US" sz="4000" dirty="0">
                    <a:solidFill>
                      <a:srgbClr val="2B262E"/>
                    </a:solidFill>
                    <a:latin typeface="Josefin Sans Regular"/>
                  </a:rPr>
                  <a:t> </a:t>
                </a:r>
                <a:r>
                  <a:rPr lang="en-US" sz="4000" dirty="0" err="1">
                    <a:solidFill>
                      <a:srgbClr val="2B262E"/>
                    </a:solidFill>
                    <a:latin typeface="Josefin Sans Regular"/>
                  </a:rPr>
                  <a:t>đoàn</a:t>
                </a:r>
                <a:r>
                  <a:rPr lang="en-US" sz="4000" dirty="0">
                    <a:solidFill>
                      <a:srgbClr val="2B262E"/>
                    </a:solidFill>
                    <a:latin typeface="Josefin Sans Regular"/>
                  </a:rPr>
                  <a:t> </a:t>
                </a:r>
                <a:r>
                  <a:rPr lang="en-US" sz="4000" dirty="0" err="1">
                    <a:solidFill>
                      <a:srgbClr val="2B262E"/>
                    </a:solidFill>
                    <a:latin typeface="Josefin Sans Regular"/>
                  </a:rPr>
                  <a:t>tàu</a:t>
                </a:r>
                <a:r>
                  <a:rPr lang="en-US" sz="4000" dirty="0">
                    <a:solidFill>
                      <a:srgbClr val="2B262E"/>
                    </a:solidFill>
                    <a:latin typeface="Josefin Sans Regular"/>
                  </a:rPr>
                  <a:t> </a:t>
                </a:r>
                <a:r>
                  <a:rPr lang="en-US" sz="4000" dirty="0" err="1">
                    <a:solidFill>
                      <a:srgbClr val="2B262E"/>
                    </a:solidFill>
                    <a:latin typeface="Josefin Sans Regular"/>
                  </a:rPr>
                  <a:t>đi</a:t>
                </a:r>
                <a:r>
                  <a:rPr lang="en-US" sz="4000" dirty="0">
                    <a:solidFill>
                      <a:srgbClr val="2B262E"/>
                    </a:solidFill>
                    <a:latin typeface="Josefin Sans Regular"/>
                  </a:rPr>
                  <a:t> </a:t>
                </a:r>
                <a:r>
                  <a:rPr lang="en-US" sz="4000" dirty="0" err="1">
                    <a:solidFill>
                      <a:srgbClr val="2B262E"/>
                    </a:solidFill>
                    <a:latin typeface="Josefin Sans Regular"/>
                  </a:rPr>
                  <a:t>được</a:t>
                </a:r>
                <a:r>
                  <a:rPr lang="en-US" sz="4000" dirty="0">
                    <a:solidFill>
                      <a:srgbClr val="2B262E"/>
                    </a:solidFill>
                    <a:latin typeface="Josefin Sans Regular"/>
                  </a:rPr>
                  <a:t>:</a:t>
                </a:r>
              </a:p>
              <a:p>
                <a:pPr algn="ctr"/>
                <a14:m>
                  <m:oMathPara xmlns:m="http://schemas.openxmlformats.org/officeDocument/2006/math">
                    <m:oMathParaPr>
                      <m:jc m:val="centerGroup"/>
                    </m:oMathParaPr>
                    <m:oMath xmlns:m="http://schemas.openxmlformats.org/officeDocument/2006/math">
                      <m:r>
                        <m:rPr>
                          <m:sty m:val="p"/>
                        </m:rPr>
                        <a:rPr lang="en-US" sz="4000" b="0" i="0" smtClean="0">
                          <a:solidFill>
                            <a:srgbClr val="2B262E"/>
                          </a:solidFill>
                          <a:latin typeface="Cambria Math" panose="02040503050406030204" pitchFamily="18" charset="0"/>
                        </a:rPr>
                        <m:t>v</m:t>
                      </m:r>
                      <m:r>
                        <a:rPr lang="en-US" sz="4000" b="0" i="0" smtClean="0">
                          <a:solidFill>
                            <a:srgbClr val="2B262E"/>
                          </a:solidFill>
                          <a:latin typeface="Cambria Math" panose="02040503050406030204" pitchFamily="18" charset="0"/>
                        </a:rPr>
                        <m:t>=</m:t>
                      </m:r>
                      <m:f>
                        <m:fPr>
                          <m:ctrlPr>
                            <a:rPr lang="en-US" sz="4000" b="0" i="1" smtClean="0">
                              <a:solidFill>
                                <a:srgbClr val="2B262E"/>
                              </a:solidFill>
                              <a:latin typeface="Cambria Math" panose="02040503050406030204" pitchFamily="18" charset="0"/>
                            </a:rPr>
                          </m:ctrlPr>
                        </m:fPr>
                        <m:num>
                          <m:r>
                            <m:rPr>
                              <m:sty m:val="p"/>
                            </m:rPr>
                            <a:rPr lang="en-US" sz="4000" b="0" i="0" smtClean="0">
                              <a:solidFill>
                                <a:srgbClr val="2B262E"/>
                              </a:solidFill>
                              <a:latin typeface="Cambria Math" panose="02040503050406030204" pitchFamily="18" charset="0"/>
                            </a:rPr>
                            <m:t>s</m:t>
                          </m:r>
                        </m:num>
                        <m:den>
                          <m:r>
                            <m:rPr>
                              <m:sty m:val="p"/>
                            </m:rPr>
                            <a:rPr lang="en-US" sz="4000" b="0" i="0" smtClean="0">
                              <a:solidFill>
                                <a:srgbClr val="2B262E"/>
                              </a:solidFill>
                              <a:latin typeface="Cambria Math" panose="02040503050406030204" pitchFamily="18" charset="0"/>
                            </a:rPr>
                            <m:t>t</m:t>
                          </m:r>
                        </m:den>
                      </m:f>
                      <m:r>
                        <a:rPr lang="en-US" sz="4000" b="0" i="0" smtClean="0">
                          <a:solidFill>
                            <a:srgbClr val="2B262E"/>
                          </a:solidFill>
                          <a:latin typeface="Cambria Math" panose="02040503050406030204" pitchFamily="18" charset="0"/>
                          <a:ea typeface="Cambria Math" panose="02040503050406030204" pitchFamily="18" charset="0"/>
                        </a:rPr>
                        <m:t>⇒</m:t>
                      </m:r>
                      <m:r>
                        <m:rPr>
                          <m:sty m:val="p"/>
                        </m:rPr>
                        <a:rPr lang="en-US" sz="4000" b="0" i="0" smtClean="0">
                          <a:solidFill>
                            <a:srgbClr val="2B262E"/>
                          </a:solidFill>
                          <a:latin typeface="Cambria Math" panose="02040503050406030204" pitchFamily="18" charset="0"/>
                          <a:ea typeface="Cambria Math" panose="02040503050406030204" pitchFamily="18" charset="0"/>
                        </a:rPr>
                        <m:t>s</m:t>
                      </m:r>
                      <m:r>
                        <a:rPr lang="en-US" sz="4000" b="0" i="0" smtClean="0">
                          <a:solidFill>
                            <a:srgbClr val="2B262E"/>
                          </a:solidFill>
                          <a:latin typeface="Cambria Math" panose="02040503050406030204" pitchFamily="18" charset="0"/>
                          <a:ea typeface="Cambria Math" panose="02040503050406030204" pitchFamily="18" charset="0"/>
                        </a:rPr>
                        <m:t>=</m:t>
                      </m:r>
                      <m:r>
                        <m:rPr>
                          <m:sty m:val="p"/>
                        </m:rPr>
                        <a:rPr lang="en-US" sz="4000" b="0" i="0" smtClean="0">
                          <a:solidFill>
                            <a:srgbClr val="2B262E"/>
                          </a:solidFill>
                          <a:latin typeface="Cambria Math" panose="02040503050406030204" pitchFamily="18" charset="0"/>
                          <a:ea typeface="Cambria Math" panose="02040503050406030204" pitchFamily="18" charset="0"/>
                        </a:rPr>
                        <m:t>v</m:t>
                      </m:r>
                      <m:r>
                        <a:rPr lang="en-US" sz="4000" b="0" i="0" smtClean="0">
                          <a:solidFill>
                            <a:srgbClr val="2B262E"/>
                          </a:solidFill>
                          <a:latin typeface="Cambria Math" panose="02040503050406030204" pitchFamily="18" charset="0"/>
                          <a:ea typeface="Cambria Math" panose="02040503050406030204" pitchFamily="18" charset="0"/>
                        </a:rPr>
                        <m:t>.</m:t>
                      </m:r>
                      <m:r>
                        <m:rPr>
                          <m:sty m:val="p"/>
                        </m:rPr>
                        <a:rPr lang="en-US" sz="4000" b="0" i="0" smtClean="0">
                          <a:solidFill>
                            <a:srgbClr val="2B262E"/>
                          </a:solidFill>
                          <a:latin typeface="Cambria Math" panose="02040503050406030204" pitchFamily="18" charset="0"/>
                          <a:ea typeface="Cambria Math" panose="02040503050406030204" pitchFamily="18" charset="0"/>
                        </a:rPr>
                        <m:t>t</m:t>
                      </m:r>
                      <m:r>
                        <a:rPr lang="en-US" sz="4000" b="0" i="0" smtClean="0">
                          <a:solidFill>
                            <a:srgbClr val="2B262E"/>
                          </a:solidFill>
                          <a:latin typeface="Cambria Math" panose="02040503050406030204" pitchFamily="18" charset="0"/>
                          <a:ea typeface="Cambria Math" panose="02040503050406030204" pitchFamily="18" charset="0"/>
                        </a:rPr>
                        <m:t>=30.5=150(</m:t>
                      </m:r>
                      <m:r>
                        <m:rPr>
                          <m:sty m:val="p"/>
                        </m:rPr>
                        <a:rPr lang="en-US" sz="4000" b="0" i="0" smtClean="0">
                          <a:solidFill>
                            <a:srgbClr val="2B262E"/>
                          </a:solidFill>
                          <a:latin typeface="Cambria Math" panose="02040503050406030204" pitchFamily="18" charset="0"/>
                          <a:ea typeface="Cambria Math" panose="02040503050406030204" pitchFamily="18" charset="0"/>
                        </a:rPr>
                        <m:t>km</m:t>
                      </m:r>
                      <m:r>
                        <a:rPr lang="en-US" sz="4000" b="0" i="0" smtClean="0">
                          <a:solidFill>
                            <a:srgbClr val="2B262E"/>
                          </a:solidFill>
                          <a:latin typeface="Cambria Math" panose="02040503050406030204" pitchFamily="18" charset="0"/>
                          <a:ea typeface="Cambria Math" panose="02040503050406030204" pitchFamily="18" charset="0"/>
                        </a:rPr>
                        <m:t>)</m:t>
                      </m:r>
                    </m:oMath>
                  </m:oMathPara>
                </a14:m>
                <a:endParaRPr lang="en-US" sz="4000" dirty="0">
                  <a:solidFill>
                    <a:srgbClr val="2B262E"/>
                  </a:solidFill>
                  <a:latin typeface="Josefin Sans Regular"/>
                </a:endParaRPr>
              </a:p>
              <a:p>
                <a:pPr algn="ctr"/>
                <a:r>
                  <a:rPr lang="en-US" sz="4000" dirty="0" err="1">
                    <a:solidFill>
                      <a:srgbClr val="2B262E"/>
                    </a:solidFill>
                    <a:latin typeface="Josefin Sans Regular"/>
                  </a:rPr>
                  <a:t>Đáp</a:t>
                </a:r>
                <a:r>
                  <a:rPr lang="en-US" sz="4000" dirty="0">
                    <a:solidFill>
                      <a:srgbClr val="2B262E"/>
                    </a:solidFill>
                    <a:latin typeface="Josefin Sans Regular"/>
                  </a:rPr>
                  <a:t> </a:t>
                </a:r>
                <a:r>
                  <a:rPr lang="en-US" sz="4000" dirty="0" err="1">
                    <a:solidFill>
                      <a:srgbClr val="2B262E"/>
                    </a:solidFill>
                    <a:latin typeface="Josefin Sans Regular"/>
                  </a:rPr>
                  <a:t>số</a:t>
                </a:r>
                <a:r>
                  <a:rPr lang="en-US" sz="4000" dirty="0">
                    <a:solidFill>
                      <a:srgbClr val="2B262E"/>
                    </a:solidFill>
                    <a:latin typeface="Josefin Sans Regular"/>
                  </a:rPr>
                  <a:t>: 150km</a:t>
                </a:r>
              </a:p>
            </p:txBody>
          </p:sp>
        </mc:Choice>
        <mc:Fallback xmlns="">
          <p:sp>
            <p:nvSpPr>
              <p:cNvPr id="47" name="TextBox 21">
                <a:extLst>
                  <a:ext uri="{FF2B5EF4-FFF2-40B4-BE49-F238E27FC236}">
                    <a16:creationId xmlns:a16="http://schemas.microsoft.com/office/drawing/2014/main" id="{5A120948-CCB0-83F8-BEE3-D01B7A41DB84}"/>
                  </a:ext>
                </a:extLst>
              </p:cNvPr>
              <p:cNvSpPr txBox="1">
                <a:spLocks noRot="1" noChangeAspect="1" noMove="1" noResize="1" noEditPoints="1" noAdjustHandles="1" noChangeArrowheads="1" noChangeShapeType="1" noTextEdit="1"/>
              </p:cNvSpPr>
              <p:nvPr/>
            </p:nvSpPr>
            <p:spPr>
              <a:xfrm>
                <a:off x="2113912" y="5324870"/>
                <a:ext cx="7922426" cy="2900987"/>
              </a:xfrm>
              <a:prstGeom prst="rect">
                <a:avLst/>
              </a:prstGeom>
              <a:blipFill>
                <a:blip r:embed="rId2"/>
                <a:stretch>
                  <a:fillRect l="-539" t="-5474" r="-385" b="-9684"/>
                </a:stretch>
              </a:blipFill>
            </p:spPr>
            <p:txBody>
              <a:bodyPr/>
              <a:lstStyle/>
              <a:p>
                <a:r>
                  <a:rPr lang="en-US">
                    <a:noFill/>
                  </a:rPr>
                  <a:t> </a:t>
                </a:r>
              </a:p>
            </p:txBody>
          </p:sp>
        </mc:Fallback>
      </mc:AlternateContent>
    </p:spTree>
    <p:extLst>
      <p:ext uri="{BB962C8B-B14F-4D97-AF65-F5344CB8AC3E}">
        <p14:creationId xmlns:p14="http://schemas.microsoft.com/office/powerpoint/2010/main" val="2229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115583"/>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297288" y="1021789"/>
            <a:ext cx="15488073" cy="1631216"/>
          </a:xfrm>
          <a:prstGeom prst="rect">
            <a:avLst/>
          </a:prstGeom>
        </p:spPr>
        <p:txBody>
          <a:bodyPr lIns="0" tIns="0" rIns="0" bIns="0" rtlCol="0" anchor="t">
            <a:spAutoFit/>
          </a:bodyPr>
          <a:lstStyle/>
          <a:p>
            <a:pPr marL="0" lvl="0" indent="0" algn="ctr">
              <a:spcBef>
                <a:spcPct val="0"/>
              </a:spcBef>
            </a:pPr>
            <a:r>
              <a:rPr lang="en-US" sz="7000">
                <a:solidFill>
                  <a:srgbClr val="2B262E"/>
                </a:solidFill>
                <a:latin typeface="IBM Plex Mono Bold"/>
              </a:rPr>
              <a:t>Bài tập 3: ĐỒ </a:t>
            </a:r>
            <a:r>
              <a:rPr lang="en-US" sz="7000" dirty="0">
                <a:solidFill>
                  <a:srgbClr val="2B262E"/>
                </a:solidFill>
                <a:latin typeface="IBM Plex Mono Bold"/>
              </a:rPr>
              <a:t>THỊ (</a:t>
            </a:r>
            <a:r>
              <a:rPr lang="en-US" sz="7000" dirty="0" err="1">
                <a:solidFill>
                  <a:srgbClr val="2B262E"/>
                </a:solidFill>
                <a:latin typeface="IBM Plex Mono Bold"/>
              </a:rPr>
              <a:t>s,t</a:t>
            </a:r>
            <a:r>
              <a:rPr lang="en-US" sz="7000" dirty="0">
                <a:solidFill>
                  <a:srgbClr val="2B262E"/>
                </a:solidFill>
                <a:latin typeface="IBM Plex Mono Bold"/>
              </a:rPr>
              <a:t>)</a:t>
            </a:r>
          </a:p>
          <a:p>
            <a:pPr marL="0" lvl="0" indent="0" algn="ctr">
              <a:spcBef>
                <a:spcPct val="0"/>
              </a:spcBef>
            </a:pPr>
            <a:r>
              <a:rPr lang="en-US" sz="3600" u="none" dirty="0" err="1">
                <a:solidFill>
                  <a:srgbClr val="2B262E"/>
                </a:solidFill>
                <a:latin typeface="Times New Roman" panose="02020603050405020304" pitchFamily="18" charset="0"/>
                <a:cs typeface="Times New Roman" panose="02020603050405020304" pitchFamily="18" charset="0"/>
              </a:rPr>
              <a:t>Hãy</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vẽ</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những</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đồ</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thị</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s,t</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có</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thể</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từ</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những</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số</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liệu</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bên</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dưới</a:t>
            </a:r>
            <a:endParaRPr lang="en-US" sz="3600" u="none" dirty="0">
              <a:solidFill>
                <a:srgbClr val="2B262E"/>
              </a:solidFill>
              <a:latin typeface="Times New Roman" panose="02020603050405020304" pitchFamily="18" charset="0"/>
              <a:cs typeface="Times New Roman" panose="02020603050405020304" pitchFamily="18" charset="0"/>
            </a:endParaRPr>
          </a:p>
        </p:txBody>
      </p:sp>
      <p:grpSp>
        <p:nvGrpSpPr>
          <p:cNvPr id="10" name="Group 10"/>
          <p:cNvGrpSpPr/>
          <p:nvPr/>
        </p:nvGrpSpPr>
        <p:grpSpPr>
          <a:xfrm>
            <a:off x="9436817" y="3389886"/>
            <a:ext cx="7822483" cy="6098921"/>
            <a:chOff x="0" y="0"/>
            <a:chExt cx="3622507" cy="2824345"/>
          </a:xfrm>
        </p:grpSpPr>
        <p:sp>
          <p:nvSpPr>
            <p:cNvPr id="11" name="Freeform 11"/>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12" name="Freeform 12"/>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13" name="Freeform 13"/>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14" name="Freeform 14"/>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sp>
        <p:nvSpPr>
          <p:cNvPr id="15" name="TextBox 15"/>
          <p:cNvSpPr txBox="1"/>
          <p:nvPr/>
        </p:nvSpPr>
        <p:spPr>
          <a:xfrm>
            <a:off x="9724455" y="3708917"/>
            <a:ext cx="7108046" cy="1692771"/>
          </a:xfrm>
          <a:prstGeom prst="rect">
            <a:avLst/>
          </a:prstGeom>
        </p:spPr>
        <p:txBody>
          <a:bodyPr lIns="0" tIns="0" rIns="0" bIns="0" rtlCol="0" anchor="t">
            <a:spAutoFit/>
          </a:bodyPr>
          <a:lstStyle/>
          <a:p>
            <a:pPr marL="0" lvl="0" indent="0" algn="ctr">
              <a:lnSpc>
                <a:spcPts val="6600"/>
              </a:lnSpc>
              <a:spcBef>
                <a:spcPct val="0"/>
              </a:spcBef>
            </a:pPr>
            <a:r>
              <a:rPr lang="en-US" sz="5500" dirty="0" err="1">
                <a:solidFill>
                  <a:srgbClr val="2B262E"/>
                </a:solidFill>
                <a:latin typeface="IBM Plex Mono Bold"/>
              </a:rPr>
              <a:t>Thời</a:t>
            </a:r>
            <a:r>
              <a:rPr lang="en-US" sz="5500" dirty="0">
                <a:solidFill>
                  <a:srgbClr val="2B262E"/>
                </a:solidFill>
                <a:latin typeface="IBM Plex Mono Bold"/>
              </a:rPr>
              <a:t> </a:t>
            </a:r>
            <a:r>
              <a:rPr lang="en-US" sz="5500" dirty="0" err="1">
                <a:solidFill>
                  <a:srgbClr val="2B262E"/>
                </a:solidFill>
                <a:latin typeface="IBM Plex Mono Bold"/>
              </a:rPr>
              <a:t>gian</a:t>
            </a:r>
            <a:endParaRPr lang="en-US" sz="5500" dirty="0">
              <a:solidFill>
                <a:srgbClr val="2B262E"/>
              </a:solidFill>
              <a:latin typeface="IBM Plex Mono Bold"/>
            </a:endParaRPr>
          </a:p>
          <a:p>
            <a:pPr marL="0" lvl="0" indent="0" algn="ctr">
              <a:lnSpc>
                <a:spcPts val="6600"/>
              </a:lnSpc>
              <a:spcBef>
                <a:spcPct val="0"/>
              </a:spcBef>
            </a:pPr>
            <a:r>
              <a:rPr lang="en-US" sz="5500" dirty="0">
                <a:solidFill>
                  <a:srgbClr val="2B262E"/>
                </a:solidFill>
                <a:latin typeface="IBM Plex Mono Bold"/>
              </a:rPr>
              <a:t>(s)</a:t>
            </a:r>
          </a:p>
        </p:txBody>
      </p:sp>
      <p:grpSp>
        <p:nvGrpSpPr>
          <p:cNvPr id="16" name="Group 16"/>
          <p:cNvGrpSpPr/>
          <p:nvPr/>
        </p:nvGrpSpPr>
        <p:grpSpPr>
          <a:xfrm>
            <a:off x="9899655" y="5519613"/>
            <a:ext cx="6787500" cy="3378589"/>
            <a:chOff x="0" y="0"/>
            <a:chExt cx="33376791" cy="19248591"/>
          </a:xfrm>
        </p:grpSpPr>
        <p:sp>
          <p:nvSpPr>
            <p:cNvPr id="17" name="Freeform 17"/>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FFC0CB"/>
            </a:solidFill>
          </p:spPr>
        </p:sp>
        <p:sp>
          <p:nvSpPr>
            <p:cNvPr id="18" name="Freeform 18"/>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grpSp>
        <p:nvGrpSpPr>
          <p:cNvPr id="20" name="Group 20"/>
          <p:cNvGrpSpPr/>
          <p:nvPr/>
        </p:nvGrpSpPr>
        <p:grpSpPr>
          <a:xfrm>
            <a:off x="9724455" y="5299549"/>
            <a:ext cx="899887" cy="776710"/>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a:off x="15970714" y="8321517"/>
            <a:ext cx="899887" cy="776710"/>
            <a:chOff x="0" y="0"/>
            <a:chExt cx="1199850" cy="1199850"/>
          </a:xfrm>
        </p:grpSpPr>
        <p:sp>
          <p:nvSpPr>
            <p:cNvPr id="24" name="AutoShape 24"/>
            <p:cNvSpPr/>
            <p:nvPr/>
          </p:nvSpPr>
          <p:spPr>
            <a:xfrm rot="-10800000">
              <a:off x="0" y="116175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6" name="Group 26"/>
          <p:cNvGrpSpPr/>
          <p:nvPr/>
        </p:nvGrpSpPr>
        <p:grpSpPr>
          <a:xfrm>
            <a:off x="1028700" y="3389886"/>
            <a:ext cx="7822483" cy="6098921"/>
            <a:chOff x="0" y="0"/>
            <a:chExt cx="10429977" cy="8131895"/>
          </a:xfrm>
        </p:grpSpPr>
        <p:grpSp>
          <p:nvGrpSpPr>
            <p:cNvPr id="27" name="Group 27"/>
            <p:cNvGrpSpPr/>
            <p:nvPr/>
          </p:nvGrpSpPr>
          <p:grpSpPr>
            <a:xfrm>
              <a:off x="0" y="0"/>
              <a:ext cx="10429977" cy="8131895"/>
              <a:chOff x="0" y="0"/>
              <a:chExt cx="3622507" cy="2824345"/>
            </a:xfrm>
          </p:grpSpPr>
          <p:sp>
            <p:nvSpPr>
              <p:cNvPr id="28" name="Freeform 28"/>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29" name="Freeform 29"/>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30" name="Freeform 30"/>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31" name="Freeform 31"/>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sp>
          <p:nvSpPr>
            <p:cNvPr id="32" name="TextBox 32"/>
            <p:cNvSpPr txBox="1"/>
            <p:nvPr/>
          </p:nvSpPr>
          <p:spPr>
            <a:xfrm>
              <a:off x="383518" y="425374"/>
              <a:ext cx="9477395" cy="1117600"/>
            </a:xfrm>
            <a:prstGeom prst="rect">
              <a:avLst/>
            </a:prstGeom>
          </p:spPr>
          <p:txBody>
            <a:bodyPr lIns="0" tIns="0" rIns="0" bIns="0" rtlCol="0" anchor="t">
              <a:spAutoFit/>
            </a:bodyPr>
            <a:lstStyle/>
            <a:p>
              <a:pPr marL="0" lvl="0" indent="0" algn="ctr">
                <a:lnSpc>
                  <a:spcPts val="6600"/>
                </a:lnSpc>
                <a:spcBef>
                  <a:spcPct val="0"/>
                </a:spcBef>
              </a:pPr>
              <a:endParaRPr/>
            </a:p>
          </p:txBody>
        </p:sp>
        <p:grpSp>
          <p:nvGrpSpPr>
            <p:cNvPr id="33" name="Group 33"/>
            <p:cNvGrpSpPr/>
            <p:nvPr/>
          </p:nvGrpSpPr>
          <p:grpSpPr>
            <a:xfrm>
              <a:off x="617118" y="2125233"/>
              <a:ext cx="9049999" cy="5219188"/>
              <a:chOff x="0" y="0"/>
              <a:chExt cx="33376791" cy="19248591"/>
            </a:xfrm>
          </p:grpSpPr>
          <p:sp>
            <p:nvSpPr>
              <p:cNvPr id="34" name="Freeform 34"/>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D6C3FF"/>
              </a:solidFill>
            </p:spPr>
          </p:sp>
          <p:sp>
            <p:nvSpPr>
              <p:cNvPr id="35" name="Freeform 35"/>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sp>
          <p:nvSpPr>
            <p:cNvPr id="36" name="TextBox 36"/>
            <p:cNvSpPr txBox="1"/>
            <p:nvPr/>
          </p:nvSpPr>
          <p:spPr>
            <a:xfrm>
              <a:off x="1228038" y="3180929"/>
              <a:ext cx="7788354" cy="2880149"/>
            </a:xfrm>
            <a:prstGeom prst="rect">
              <a:avLst/>
            </a:prstGeom>
          </p:spPr>
          <p:txBody>
            <a:bodyPr lIns="0" tIns="0" rIns="0" bIns="0" rtlCol="0" anchor="t">
              <a:spAutoFit/>
            </a:bodyPr>
            <a:lstStyle/>
            <a:p>
              <a:pPr marL="0" lvl="1" indent="0" algn="ctr">
                <a:lnSpc>
                  <a:spcPts val="17281"/>
                </a:lnSpc>
              </a:pPr>
              <a:endParaRPr/>
            </a:p>
          </p:txBody>
        </p:sp>
        <p:sp>
          <p:nvSpPr>
            <p:cNvPr id="37" name="AutoShape 37"/>
            <p:cNvSpPr/>
            <p:nvPr/>
          </p:nvSpPr>
          <p:spPr>
            <a:xfrm>
              <a:off x="383518" y="1872185"/>
              <a:ext cx="1199850" cy="0"/>
            </a:xfrm>
            <a:prstGeom prst="line">
              <a:avLst/>
            </a:prstGeom>
            <a:ln w="38100" cap="flat">
              <a:solidFill>
                <a:srgbClr val="000000"/>
              </a:solidFill>
              <a:prstDash val="solid"/>
              <a:headEnd type="none" w="sm" len="sm"/>
              <a:tailEnd type="none" w="sm" len="sm"/>
            </a:ln>
          </p:spPr>
        </p:sp>
        <p:sp>
          <p:nvSpPr>
            <p:cNvPr id="38" name="AutoShape 38"/>
            <p:cNvSpPr/>
            <p:nvPr/>
          </p:nvSpPr>
          <p:spPr>
            <a:xfrm rot="-5400000">
              <a:off x="-197357" y="245306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10800000">
              <a:off x="8711863" y="7573021"/>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9292738" y="6992146"/>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a:off x="1028700" y="3389886"/>
            <a:ext cx="7822483" cy="6098921"/>
            <a:chOff x="0" y="0"/>
            <a:chExt cx="3622507" cy="2824345"/>
          </a:xfrm>
        </p:grpSpPr>
        <p:sp>
          <p:nvSpPr>
            <p:cNvPr id="42" name="Freeform 42"/>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43" name="Freeform 43"/>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44" name="Freeform 44"/>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45" name="Freeform 45"/>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sp>
        <p:nvSpPr>
          <p:cNvPr id="46" name="TextBox 46"/>
          <p:cNvSpPr txBox="1"/>
          <p:nvPr/>
        </p:nvSpPr>
        <p:spPr>
          <a:xfrm>
            <a:off x="1316338" y="3708917"/>
            <a:ext cx="7108046" cy="1692771"/>
          </a:xfrm>
          <a:prstGeom prst="rect">
            <a:avLst/>
          </a:prstGeom>
        </p:spPr>
        <p:txBody>
          <a:bodyPr lIns="0" tIns="0" rIns="0" bIns="0" rtlCol="0" anchor="t">
            <a:spAutoFit/>
          </a:bodyPr>
          <a:lstStyle/>
          <a:p>
            <a:pPr marL="0" lvl="0" indent="0" algn="ctr">
              <a:lnSpc>
                <a:spcPts val="6600"/>
              </a:lnSpc>
              <a:spcBef>
                <a:spcPct val="0"/>
              </a:spcBef>
            </a:pPr>
            <a:r>
              <a:rPr lang="en-US" sz="5500" dirty="0" err="1">
                <a:solidFill>
                  <a:srgbClr val="2B262E"/>
                </a:solidFill>
                <a:latin typeface="IBM Plex Mono Bold"/>
              </a:rPr>
              <a:t>Quãng</a:t>
            </a:r>
            <a:r>
              <a:rPr lang="en-US" sz="5500" dirty="0">
                <a:solidFill>
                  <a:srgbClr val="2B262E"/>
                </a:solidFill>
                <a:latin typeface="IBM Plex Mono Bold"/>
              </a:rPr>
              <a:t> </a:t>
            </a:r>
            <a:r>
              <a:rPr lang="en-US" sz="5500" dirty="0" err="1">
                <a:solidFill>
                  <a:srgbClr val="2B262E"/>
                </a:solidFill>
                <a:latin typeface="IBM Plex Mono Bold"/>
              </a:rPr>
              <a:t>đường</a:t>
            </a:r>
            <a:endParaRPr lang="en-US" sz="5500" dirty="0">
              <a:solidFill>
                <a:srgbClr val="2B262E"/>
              </a:solidFill>
              <a:latin typeface="IBM Plex Mono Bold"/>
            </a:endParaRPr>
          </a:p>
          <a:p>
            <a:pPr marL="0" lvl="0" indent="0" algn="ctr">
              <a:lnSpc>
                <a:spcPts val="6600"/>
              </a:lnSpc>
              <a:spcBef>
                <a:spcPct val="0"/>
              </a:spcBef>
            </a:pPr>
            <a:r>
              <a:rPr lang="en-US" sz="5500" dirty="0">
                <a:solidFill>
                  <a:srgbClr val="2B262E"/>
                </a:solidFill>
                <a:latin typeface="IBM Plex Mono Bold"/>
              </a:rPr>
              <a:t>(m)</a:t>
            </a:r>
          </a:p>
        </p:txBody>
      </p:sp>
      <p:grpSp>
        <p:nvGrpSpPr>
          <p:cNvPr id="47" name="Group 47"/>
          <p:cNvGrpSpPr/>
          <p:nvPr/>
        </p:nvGrpSpPr>
        <p:grpSpPr>
          <a:xfrm>
            <a:off x="1491538" y="5519613"/>
            <a:ext cx="6787500" cy="3378589"/>
            <a:chOff x="0" y="0"/>
            <a:chExt cx="33376791" cy="19248591"/>
          </a:xfrm>
        </p:grpSpPr>
        <p:sp>
          <p:nvSpPr>
            <p:cNvPr id="48" name="Freeform 48"/>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D6C3FF"/>
            </a:solidFill>
          </p:spPr>
        </p:sp>
        <p:sp>
          <p:nvSpPr>
            <p:cNvPr id="49" name="Freeform 49"/>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sp>
        <p:nvSpPr>
          <p:cNvPr id="50" name="TextBox 50"/>
          <p:cNvSpPr txBox="1"/>
          <p:nvPr/>
        </p:nvSpPr>
        <p:spPr>
          <a:xfrm>
            <a:off x="1920025" y="6941006"/>
            <a:ext cx="5841265" cy="611706"/>
          </a:xfrm>
          <a:prstGeom prst="rect">
            <a:avLst/>
          </a:prstGeom>
        </p:spPr>
        <p:txBody>
          <a:bodyPr lIns="0" tIns="0" rIns="0" bIns="0" rtlCol="0" anchor="t">
            <a:spAutoFit/>
          </a:bodyPr>
          <a:lstStyle/>
          <a:p>
            <a:pPr marL="0" lvl="1" indent="0" algn="ctr">
              <a:lnSpc>
                <a:spcPts val="4249"/>
              </a:lnSpc>
            </a:pPr>
            <a:r>
              <a:rPr lang="en-US" sz="5400" dirty="0">
                <a:solidFill>
                  <a:srgbClr val="000000"/>
                </a:solidFill>
                <a:latin typeface="Josefin Sans Regular"/>
              </a:rPr>
              <a:t>5; 10; 15</a:t>
            </a:r>
          </a:p>
        </p:txBody>
      </p:sp>
      <p:grpSp>
        <p:nvGrpSpPr>
          <p:cNvPr id="51" name="Group 51"/>
          <p:cNvGrpSpPr/>
          <p:nvPr/>
        </p:nvGrpSpPr>
        <p:grpSpPr>
          <a:xfrm>
            <a:off x="1316338" y="5299549"/>
            <a:ext cx="899887" cy="776710"/>
            <a:chOff x="0" y="0"/>
            <a:chExt cx="1199850" cy="1199850"/>
          </a:xfrm>
        </p:grpSpPr>
        <p:sp>
          <p:nvSpPr>
            <p:cNvPr id="52" name="AutoShape 52"/>
            <p:cNvSpPr/>
            <p:nvPr/>
          </p:nvSpPr>
          <p:spPr>
            <a:xfrm>
              <a:off x="0" y="0"/>
              <a:ext cx="1199850" cy="0"/>
            </a:xfrm>
            <a:prstGeom prst="line">
              <a:avLst/>
            </a:prstGeom>
            <a:ln w="38100" cap="flat">
              <a:solidFill>
                <a:srgbClr val="000000"/>
              </a:solidFill>
              <a:prstDash val="solid"/>
              <a:headEnd type="none" w="sm" len="sm"/>
              <a:tailEnd type="none" w="sm" len="sm"/>
            </a:ln>
          </p:spPr>
        </p:sp>
        <p:sp>
          <p:nvSpPr>
            <p:cNvPr id="53" name="AutoShape 5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54" name="Group 54"/>
          <p:cNvGrpSpPr/>
          <p:nvPr/>
        </p:nvGrpSpPr>
        <p:grpSpPr>
          <a:xfrm rot="-5400000">
            <a:off x="1377927" y="8259927"/>
            <a:ext cx="776710" cy="899887"/>
            <a:chOff x="0" y="0"/>
            <a:chExt cx="1199850" cy="1199850"/>
          </a:xfrm>
        </p:grpSpPr>
        <p:sp>
          <p:nvSpPr>
            <p:cNvPr id="55" name="AutoShape 55"/>
            <p:cNvSpPr/>
            <p:nvPr/>
          </p:nvSpPr>
          <p:spPr>
            <a:xfrm>
              <a:off x="0" y="0"/>
              <a:ext cx="1199850" cy="0"/>
            </a:xfrm>
            <a:prstGeom prst="line">
              <a:avLst/>
            </a:prstGeom>
            <a:ln w="38100" cap="flat">
              <a:solidFill>
                <a:srgbClr val="000000"/>
              </a:solidFill>
              <a:prstDash val="solid"/>
              <a:headEnd type="none" w="sm" len="sm"/>
              <a:tailEnd type="none" w="sm" len="sm"/>
            </a:ln>
          </p:spPr>
        </p:sp>
        <p:sp>
          <p:nvSpPr>
            <p:cNvPr id="56" name="AutoShape 5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57" name="Group 57"/>
          <p:cNvGrpSpPr/>
          <p:nvPr/>
        </p:nvGrpSpPr>
        <p:grpSpPr>
          <a:xfrm rot="-5400000">
            <a:off x="9786044" y="8259927"/>
            <a:ext cx="776710" cy="899887"/>
            <a:chOff x="0" y="0"/>
            <a:chExt cx="1199850" cy="1199850"/>
          </a:xfrm>
        </p:grpSpPr>
        <p:sp>
          <p:nvSpPr>
            <p:cNvPr id="58" name="AutoShape 58"/>
            <p:cNvSpPr/>
            <p:nvPr/>
          </p:nvSpPr>
          <p:spPr>
            <a:xfrm>
              <a:off x="0" y="0"/>
              <a:ext cx="1199850" cy="0"/>
            </a:xfrm>
            <a:prstGeom prst="line">
              <a:avLst/>
            </a:prstGeom>
            <a:ln w="38100" cap="flat">
              <a:solidFill>
                <a:srgbClr val="000000"/>
              </a:solidFill>
              <a:prstDash val="solid"/>
              <a:headEnd type="none" w="sm" len="sm"/>
              <a:tailEnd type="none" w="sm" len="sm"/>
            </a:ln>
          </p:spPr>
        </p:sp>
        <p:sp>
          <p:nvSpPr>
            <p:cNvPr id="59" name="AutoShape 5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0" name="Group 60"/>
          <p:cNvGrpSpPr/>
          <p:nvPr/>
        </p:nvGrpSpPr>
        <p:grpSpPr>
          <a:xfrm rot="5400000">
            <a:off x="7624185" y="5237960"/>
            <a:ext cx="776710" cy="899887"/>
            <a:chOff x="0" y="0"/>
            <a:chExt cx="1199850" cy="1199850"/>
          </a:xfrm>
        </p:grpSpPr>
        <p:sp>
          <p:nvSpPr>
            <p:cNvPr id="61" name="AutoShape 61"/>
            <p:cNvSpPr/>
            <p:nvPr/>
          </p:nvSpPr>
          <p:spPr>
            <a:xfrm>
              <a:off x="0" y="0"/>
              <a:ext cx="1199850" cy="0"/>
            </a:xfrm>
            <a:prstGeom prst="line">
              <a:avLst/>
            </a:prstGeom>
            <a:ln w="38100" cap="flat">
              <a:solidFill>
                <a:srgbClr val="000000"/>
              </a:solidFill>
              <a:prstDash val="solid"/>
              <a:headEnd type="none" w="sm" len="sm"/>
              <a:tailEnd type="none" w="sm" len="sm"/>
            </a:ln>
          </p:spPr>
        </p:sp>
        <p:sp>
          <p:nvSpPr>
            <p:cNvPr id="62" name="AutoShape 6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3" name="Group 63"/>
          <p:cNvGrpSpPr/>
          <p:nvPr/>
        </p:nvGrpSpPr>
        <p:grpSpPr>
          <a:xfrm rot="5400000">
            <a:off x="16032302" y="5237960"/>
            <a:ext cx="776710" cy="899887"/>
            <a:chOff x="0" y="0"/>
            <a:chExt cx="1199850" cy="1199850"/>
          </a:xfrm>
        </p:grpSpPr>
        <p:sp>
          <p:nvSpPr>
            <p:cNvPr id="64" name="AutoShape 64"/>
            <p:cNvSpPr/>
            <p:nvPr/>
          </p:nvSpPr>
          <p:spPr>
            <a:xfrm>
              <a:off x="0" y="0"/>
              <a:ext cx="1199850" cy="0"/>
            </a:xfrm>
            <a:prstGeom prst="line">
              <a:avLst/>
            </a:prstGeom>
            <a:ln w="38100" cap="flat">
              <a:solidFill>
                <a:srgbClr val="000000"/>
              </a:solidFill>
              <a:prstDash val="solid"/>
              <a:headEnd type="none" w="sm" len="sm"/>
              <a:tailEnd type="none" w="sm" len="sm"/>
            </a:ln>
          </p:spPr>
        </p:sp>
        <p:sp>
          <p:nvSpPr>
            <p:cNvPr id="65" name="AutoShape 6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6" name="Group 66"/>
          <p:cNvGrpSpPr/>
          <p:nvPr/>
        </p:nvGrpSpPr>
        <p:grpSpPr>
          <a:xfrm>
            <a:off x="7562597" y="8321517"/>
            <a:ext cx="899887" cy="776710"/>
            <a:chOff x="0" y="0"/>
            <a:chExt cx="1199850" cy="1199850"/>
          </a:xfrm>
        </p:grpSpPr>
        <p:sp>
          <p:nvSpPr>
            <p:cNvPr id="67" name="AutoShape 67"/>
            <p:cNvSpPr/>
            <p:nvPr/>
          </p:nvSpPr>
          <p:spPr>
            <a:xfrm rot="-10800000">
              <a:off x="0" y="1161750"/>
              <a:ext cx="1199850" cy="0"/>
            </a:xfrm>
            <a:prstGeom prst="line">
              <a:avLst/>
            </a:prstGeom>
            <a:ln w="38100" cap="flat">
              <a:solidFill>
                <a:srgbClr val="000000"/>
              </a:solidFill>
              <a:prstDash val="solid"/>
              <a:headEnd type="none" w="sm" len="sm"/>
              <a:tailEnd type="none" w="sm" len="sm"/>
            </a:ln>
          </p:spPr>
        </p:sp>
        <p:sp>
          <p:nvSpPr>
            <p:cNvPr id="68" name="AutoShape 6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73" name="TextBox 50">
            <a:extLst>
              <a:ext uri="{FF2B5EF4-FFF2-40B4-BE49-F238E27FC236}">
                <a16:creationId xmlns:a16="http://schemas.microsoft.com/office/drawing/2014/main" id="{8EA13AFF-C2B0-C6ED-00B0-352EEFAAEDE5}"/>
              </a:ext>
            </a:extLst>
          </p:cNvPr>
          <p:cNvSpPr txBox="1"/>
          <p:nvPr/>
        </p:nvSpPr>
        <p:spPr>
          <a:xfrm>
            <a:off x="10526710" y="6903054"/>
            <a:ext cx="5841265" cy="611706"/>
          </a:xfrm>
          <a:prstGeom prst="rect">
            <a:avLst/>
          </a:prstGeom>
        </p:spPr>
        <p:txBody>
          <a:bodyPr lIns="0" tIns="0" rIns="0" bIns="0" rtlCol="0" anchor="t">
            <a:spAutoFit/>
          </a:bodyPr>
          <a:lstStyle/>
          <a:p>
            <a:pPr marL="0" lvl="1" indent="0" algn="ctr">
              <a:lnSpc>
                <a:spcPts val="4249"/>
              </a:lnSpc>
            </a:pPr>
            <a:r>
              <a:rPr lang="en-US" sz="5400" dirty="0">
                <a:solidFill>
                  <a:srgbClr val="000000"/>
                </a:solidFill>
                <a:latin typeface="Josefin Sans Regular"/>
              </a:rPr>
              <a:t>2; 4; 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with medium confidence">
            <a:extLst>
              <a:ext uri="{FF2B5EF4-FFF2-40B4-BE49-F238E27FC236}">
                <a16:creationId xmlns:a16="http://schemas.microsoft.com/office/drawing/2014/main" id="{43B1B554-AC09-4C49-AB4A-1EF1E0F56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0" y="2690934"/>
            <a:ext cx="7694676" cy="4926221"/>
          </a:xfrm>
          <a:prstGeom prst="rect">
            <a:avLst/>
          </a:prstGeom>
        </p:spPr>
      </p:pic>
      <p:pic>
        <p:nvPicPr>
          <p:cNvPr id="11" name="Picture 10" descr="Shape, rectangle&#10;&#10;Description automatically generated">
            <a:extLst>
              <a:ext uri="{FF2B5EF4-FFF2-40B4-BE49-F238E27FC236}">
                <a16:creationId xmlns:a16="http://schemas.microsoft.com/office/drawing/2014/main" id="{BAD7E372-90E3-A894-0545-87ECA2C55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551" y="2713057"/>
            <a:ext cx="7694676" cy="4860884"/>
          </a:xfrm>
          <a:prstGeom prst="rect">
            <a:avLst/>
          </a:prstGeom>
        </p:spPr>
      </p:pic>
    </p:spTree>
    <p:extLst>
      <p:ext uri="{BB962C8B-B14F-4D97-AF65-F5344CB8AC3E}">
        <p14:creationId xmlns:p14="http://schemas.microsoft.com/office/powerpoint/2010/main" val="293614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6E4731E2-D3EA-21CD-8419-B9B8323D7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0" y="2536159"/>
            <a:ext cx="7694676" cy="5235771"/>
          </a:xfrm>
          <a:prstGeom prst="rect">
            <a:avLst/>
          </a:prstGeom>
        </p:spPr>
      </p:pic>
      <p:pic>
        <p:nvPicPr>
          <p:cNvPr id="5" name="Picture 4" descr="Chart, line chart&#10;&#10;Description automatically generated">
            <a:extLst>
              <a:ext uri="{FF2B5EF4-FFF2-40B4-BE49-F238E27FC236}">
                <a16:creationId xmlns:a16="http://schemas.microsoft.com/office/drawing/2014/main" id="{18EE0038-78F8-7ADB-6E2E-5EFFD9450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551" y="2564515"/>
            <a:ext cx="7694676" cy="5157969"/>
          </a:xfrm>
          <a:prstGeom prst="rect">
            <a:avLst/>
          </a:prstGeom>
        </p:spPr>
      </p:pic>
    </p:spTree>
    <p:extLst>
      <p:ext uri="{BB962C8B-B14F-4D97-AF65-F5344CB8AC3E}">
        <p14:creationId xmlns:p14="http://schemas.microsoft.com/office/powerpoint/2010/main" val="154050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115583"/>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201474" y="1315749"/>
            <a:ext cx="15488073" cy="1354217"/>
          </a:xfrm>
          <a:prstGeom prst="rect">
            <a:avLst/>
          </a:prstGeom>
        </p:spPr>
        <p:txBody>
          <a:bodyPr lIns="0" tIns="0" rIns="0" bIns="0" rtlCol="0" anchor="t">
            <a:spAutoFit/>
          </a:bodyPr>
          <a:lstStyle/>
          <a:p>
            <a:pPr marL="0" lvl="0" indent="0" algn="ctr">
              <a:spcBef>
                <a:spcPct val="0"/>
              </a:spcBef>
            </a:pPr>
            <a:r>
              <a:rPr lang="en-US" sz="4400" b="1" u="sng">
                <a:effectLst/>
                <a:latin typeface="Times New Roman" panose="02020603050405020304" pitchFamily="18" charset="0"/>
                <a:ea typeface="Calibri" panose="020F0502020204030204" pitchFamily="34" charset="0"/>
              </a:rPr>
              <a:t>Bài tập 4:</a:t>
            </a:r>
            <a:r>
              <a:rPr lang="en-US" sz="4400">
                <a:effectLst/>
                <a:latin typeface="Times New Roman" panose="02020603050405020304" pitchFamily="18" charset="0"/>
                <a:ea typeface="Calibri" panose="020F0502020204030204" pitchFamily="34" charset="0"/>
              </a:rPr>
              <a:t> Hãy </a:t>
            </a:r>
            <a:r>
              <a:rPr lang="en-US" sz="4400" dirty="0" err="1">
                <a:effectLst/>
                <a:latin typeface="Times New Roman" panose="02020603050405020304" pitchFamily="18" charset="0"/>
                <a:ea typeface="Calibri" panose="020F0502020204030204" pitchFamily="34" charset="0"/>
              </a:rPr>
              <a:t>dựa</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vào</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đồ</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thị</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viết</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một</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để</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bài</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tập</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có</a:t>
            </a:r>
            <a:r>
              <a:rPr lang="en-US" sz="4400" dirty="0">
                <a:effectLst/>
                <a:latin typeface="Times New Roman" panose="02020603050405020304" pitchFamily="18" charset="0"/>
                <a:ea typeface="Calibri" panose="020F0502020204030204" pitchFamily="34" charset="0"/>
              </a:rPr>
              <a:t> 3 </a:t>
            </a:r>
            <a:r>
              <a:rPr lang="en-US" sz="4400" dirty="0" err="1">
                <a:effectLst/>
                <a:latin typeface="Times New Roman" panose="02020603050405020304" pitchFamily="18" charset="0"/>
                <a:ea typeface="Calibri" panose="020F0502020204030204" pitchFamily="34" charset="0"/>
              </a:rPr>
              <a:t>câu</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hỏi</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rồi</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giải</a:t>
            </a:r>
            <a:r>
              <a:rPr lang="en-US" sz="4400" dirty="0">
                <a:effectLst/>
                <a:latin typeface="Times New Roman" panose="02020603050405020304" pitchFamily="18" charset="0"/>
                <a:ea typeface="Calibri" panose="020F0502020204030204" pitchFamily="34" charset="0"/>
              </a:rPr>
              <a:t>.</a:t>
            </a:r>
            <a:endParaRPr lang="en-US" sz="4400" u="none" dirty="0">
              <a:solidFill>
                <a:srgbClr val="2B262E"/>
              </a:solidFill>
              <a:latin typeface="Times New Roman" panose="02020603050405020304" pitchFamily="18" charset="0"/>
              <a:cs typeface="Times New Roman" panose="02020603050405020304" pitchFamily="18" charset="0"/>
            </a:endParaRPr>
          </a:p>
        </p:txBody>
      </p:sp>
      <p:grpSp>
        <p:nvGrpSpPr>
          <p:cNvPr id="26" name="Group 26"/>
          <p:cNvGrpSpPr/>
          <p:nvPr/>
        </p:nvGrpSpPr>
        <p:grpSpPr>
          <a:xfrm>
            <a:off x="1028700" y="3389886"/>
            <a:ext cx="7822483" cy="6098921"/>
            <a:chOff x="0" y="0"/>
            <a:chExt cx="10429977" cy="8131895"/>
          </a:xfrm>
        </p:grpSpPr>
        <p:grpSp>
          <p:nvGrpSpPr>
            <p:cNvPr id="27" name="Group 27"/>
            <p:cNvGrpSpPr/>
            <p:nvPr/>
          </p:nvGrpSpPr>
          <p:grpSpPr>
            <a:xfrm>
              <a:off x="0" y="0"/>
              <a:ext cx="10429977" cy="8131895"/>
              <a:chOff x="0" y="0"/>
              <a:chExt cx="3622507" cy="2824345"/>
            </a:xfrm>
          </p:grpSpPr>
          <p:sp>
            <p:nvSpPr>
              <p:cNvPr id="28" name="Freeform 28"/>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29" name="Freeform 29"/>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30" name="Freeform 30"/>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31" name="Freeform 31"/>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sp>
          <p:nvSpPr>
            <p:cNvPr id="32" name="TextBox 32"/>
            <p:cNvSpPr txBox="1"/>
            <p:nvPr/>
          </p:nvSpPr>
          <p:spPr>
            <a:xfrm>
              <a:off x="383518" y="425374"/>
              <a:ext cx="9477395" cy="1117600"/>
            </a:xfrm>
            <a:prstGeom prst="rect">
              <a:avLst/>
            </a:prstGeom>
          </p:spPr>
          <p:txBody>
            <a:bodyPr lIns="0" tIns="0" rIns="0" bIns="0" rtlCol="0" anchor="t">
              <a:spAutoFit/>
            </a:bodyPr>
            <a:lstStyle/>
            <a:p>
              <a:pPr marL="0" lvl="0" indent="0" algn="ctr">
                <a:lnSpc>
                  <a:spcPts val="6600"/>
                </a:lnSpc>
                <a:spcBef>
                  <a:spcPct val="0"/>
                </a:spcBef>
              </a:pPr>
              <a:endParaRPr/>
            </a:p>
          </p:txBody>
        </p:sp>
        <p:grpSp>
          <p:nvGrpSpPr>
            <p:cNvPr id="33" name="Group 33"/>
            <p:cNvGrpSpPr/>
            <p:nvPr/>
          </p:nvGrpSpPr>
          <p:grpSpPr>
            <a:xfrm>
              <a:off x="617118" y="2125233"/>
              <a:ext cx="9049999" cy="5219188"/>
              <a:chOff x="0" y="0"/>
              <a:chExt cx="33376791" cy="19248591"/>
            </a:xfrm>
          </p:grpSpPr>
          <p:sp>
            <p:nvSpPr>
              <p:cNvPr id="34" name="Freeform 34"/>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D6C3FF"/>
              </a:solidFill>
            </p:spPr>
          </p:sp>
          <p:sp>
            <p:nvSpPr>
              <p:cNvPr id="35" name="Freeform 35"/>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sp>
          <p:nvSpPr>
            <p:cNvPr id="36" name="TextBox 36"/>
            <p:cNvSpPr txBox="1"/>
            <p:nvPr/>
          </p:nvSpPr>
          <p:spPr>
            <a:xfrm>
              <a:off x="1228038" y="3180929"/>
              <a:ext cx="7788354" cy="2880149"/>
            </a:xfrm>
            <a:prstGeom prst="rect">
              <a:avLst/>
            </a:prstGeom>
          </p:spPr>
          <p:txBody>
            <a:bodyPr lIns="0" tIns="0" rIns="0" bIns="0" rtlCol="0" anchor="t">
              <a:spAutoFit/>
            </a:bodyPr>
            <a:lstStyle/>
            <a:p>
              <a:pPr marL="0" lvl="1" indent="0" algn="ctr">
                <a:lnSpc>
                  <a:spcPts val="17281"/>
                </a:lnSpc>
              </a:pPr>
              <a:endParaRPr/>
            </a:p>
          </p:txBody>
        </p:sp>
        <p:sp>
          <p:nvSpPr>
            <p:cNvPr id="37" name="AutoShape 37"/>
            <p:cNvSpPr/>
            <p:nvPr/>
          </p:nvSpPr>
          <p:spPr>
            <a:xfrm>
              <a:off x="383518" y="1872185"/>
              <a:ext cx="1199850" cy="0"/>
            </a:xfrm>
            <a:prstGeom prst="line">
              <a:avLst/>
            </a:prstGeom>
            <a:ln w="38100" cap="flat">
              <a:solidFill>
                <a:srgbClr val="000000"/>
              </a:solidFill>
              <a:prstDash val="solid"/>
              <a:headEnd type="none" w="sm" len="sm"/>
              <a:tailEnd type="none" w="sm" len="sm"/>
            </a:ln>
          </p:spPr>
        </p:sp>
        <p:sp>
          <p:nvSpPr>
            <p:cNvPr id="38" name="AutoShape 38"/>
            <p:cNvSpPr/>
            <p:nvPr/>
          </p:nvSpPr>
          <p:spPr>
            <a:xfrm rot="-5400000">
              <a:off x="-197357" y="245306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10800000">
              <a:off x="8711863" y="7573021"/>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9292738" y="6992146"/>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a:off x="1028700" y="3389886"/>
            <a:ext cx="16344900" cy="6630414"/>
            <a:chOff x="0" y="0"/>
            <a:chExt cx="3622507" cy="2824345"/>
          </a:xfrm>
        </p:grpSpPr>
        <p:sp>
          <p:nvSpPr>
            <p:cNvPr id="42" name="Freeform 42"/>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43" name="Freeform 43"/>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44" name="Freeform 44"/>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45" name="Freeform 45"/>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grpSp>
        <p:nvGrpSpPr>
          <p:cNvPr id="47" name="Group 47"/>
          <p:cNvGrpSpPr/>
          <p:nvPr/>
        </p:nvGrpSpPr>
        <p:grpSpPr>
          <a:xfrm>
            <a:off x="1634331" y="4037358"/>
            <a:ext cx="14733641" cy="5002479"/>
            <a:chOff x="0" y="0"/>
            <a:chExt cx="33376791" cy="19248591"/>
          </a:xfrm>
        </p:grpSpPr>
        <p:sp>
          <p:nvSpPr>
            <p:cNvPr id="48" name="Freeform 48"/>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D6C3FF"/>
            </a:solidFill>
          </p:spPr>
        </p:sp>
        <p:sp>
          <p:nvSpPr>
            <p:cNvPr id="49" name="Freeform 49"/>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grpSp>
        <p:nvGrpSpPr>
          <p:cNvPr id="51" name="Group 51"/>
          <p:cNvGrpSpPr/>
          <p:nvPr/>
        </p:nvGrpSpPr>
        <p:grpSpPr>
          <a:xfrm>
            <a:off x="1274595" y="3865299"/>
            <a:ext cx="899887" cy="776710"/>
            <a:chOff x="0" y="0"/>
            <a:chExt cx="1199850" cy="1199850"/>
          </a:xfrm>
        </p:grpSpPr>
        <p:sp>
          <p:nvSpPr>
            <p:cNvPr id="52" name="AutoShape 52"/>
            <p:cNvSpPr/>
            <p:nvPr/>
          </p:nvSpPr>
          <p:spPr>
            <a:xfrm>
              <a:off x="0" y="0"/>
              <a:ext cx="1199850" cy="0"/>
            </a:xfrm>
            <a:prstGeom prst="line">
              <a:avLst/>
            </a:prstGeom>
            <a:ln w="38100" cap="flat">
              <a:solidFill>
                <a:srgbClr val="000000"/>
              </a:solidFill>
              <a:prstDash val="solid"/>
              <a:headEnd type="none" w="sm" len="sm"/>
              <a:tailEnd type="none" w="sm" len="sm"/>
            </a:ln>
          </p:spPr>
        </p:sp>
        <p:sp>
          <p:nvSpPr>
            <p:cNvPr id="53" name="AutoShape 5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54" name="Group 54"/>
          <p:cNvGrpSpPr/>
          <p:nvPr/>
        </p:nvGrpSpPr>
        <p:grpSpPr>
          <a:xfrm rot="-5400000">
            <a:off x="1377928" y="8484423"/>
            <a:ext cx="776710" cy="899887"/>
            <a:chOff x="0" y="0"/>
            <a:chExt cx="1199850" cy="1199850"/>
          </a:xfrm>
        </p:grpSpPr>
        <p:sp>
          <p:nvSpPr>
            <p:cNvPr id="55" name="AutoShape 55"/>
            <p:cNvSpPr/>
            <p:nvPr/>
          </p:nvSpPr>
          <p:spPr>
            <a:xfrm>
              <a:off x="0" y="0"/>
              <a:ext cx="1199850" cy="0"/>
            </a:xfrm>
            <a:prstGeom prst="line">
              <a:avLst/>
            </a:prstGeom>
            <a:ln w="38100" cap="flat">
              <a:solidFill>
                <a:srgbClr val="000000"/>
              </a:solidFill>
              <a:prstDash val="solid"/>
              <a:headEnd type="none" w="sm" len="sm"/>
              <a:tailEnd type="none" w="sm" len="sm"/>
            </a:ln>
          </p:spPr>
        </p:sp>
        <p:sp>
          <p:nvSpPr>
            <p:cNvPr id="56" name="AutoShape 5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0" name="Group 60"/>
          <p:cNvGrpSpPr/>
          <p:nvPr/>
        </p:nvGrpSpPr>
        <p:grpSpPr>
          <a:xfrm rot="5400000">
            <a:off x="15795366" y="3708817"/>
            <a:ext cx="776710" cy="899887"/>
            <a:chOff x="0" y="0"/>
            <a:chExt cx="1199850" cy="1199850"/>
          </a:xfrm>
        </p:grpSpPr>
        <p:sp>
          <p:nvSpPr>
            <p:cNvPr id="61" name="AutoShape 61"/>
            <p:cNvSpPr/>
            <p:nvPr/>
          </p:nvSpPr>
          <p:spPr>
            <a:xfrm>
              <a:off x="0" y="0"/>
              <a:ext cx="1199850" cy="0"/>
            </a:xfrm>
            <a:prstGeom prst="line">
              <a:avLst/>
            </a:prstGeom>
            <a:ln w="38100" cap="flat">
              <a:solidFill>
                <a:srgbClr val="000000"/>
              </a:solidFill>
              <a:prstDash val="solid"/>
              <a:headEnd type="none" w="sm" len="sm"/>
              <a:tailEnd type="none" w="sm" len="sm"/>
            </a:ln>
          </p:spPr>
        </p:sp>
        <p:sp>
          <p:nvSpPr>
            <p:cNvPr id="62" name="AutoShape 6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6" name="Group 66"/>
          <p:cNvGrpSpPr/>
          <p:nvPr/>
        </p:nvGrpSpPr>
        <p:grpSpPr>
          <a:xfrm>
            <a:off x="15828426" y="8613166"/>
            <a:ext cx="899887" cy="776710"/>
            <a:chOff x="0" y="0"/>
            <a:chExt cx="1199850" cy="1199850"/>
          </a:xfrm>
        </p:grpSpPr>
        <p:sp>
          <p:nvSpPr>
            <p:cNvPr id="67" name="AutoShape 67"/>
            <p:cNvSpPr/>
            <p:nvPr/>
          </p:nvSpPr>
          <p:spPr>
            <a:xfrm rot="-10800000">
              <a:off x="0" y="1161750"/>
              <a:ext cx="1199850" cy="0"/>
            </a:xfrm>
            <a:prstGeom prst="line">
              <a:avLst/>
            </a:prstGeom>
            <a:ln w="38100" cap="flat">
              <a:solidFill>
                <a:srgbClr val="000000"/>
              </a:solidFill>
              <a:prstDash val="solid"/>
              <a:headEnd type="none" w="sm" len="sm"/>
              <a:tailEnd type="none" w="sm" len="sm"/>
            </a:ln>
          </p:spPr>
        </p:sp>
        <p:sp>
          <p:nvSpPr>
            <p:cNvPr id="68" name="AutoShape 6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pic>
        <p:nvPicPr>
          <p:cNvPr id="69" name="Picture 68" descr="Graphical user interface&#10;&#10;Description automatically generated with medium confidence">
            <a:extLst>
              <a:ext uri="{FF2B5EF4-FFF2-40B4-BE49-F238E27FC236}">
                <a16:creationId xmlns:a16="http://schemas.microsoft.com/office/drawing/2014/main" id="{06EB68C8-DCF2-9106-A0B4-7525D986397F}"/>
              </a:ext>
            </a:extLst>
          </p:cNvPr>
          <p:cNvPicPr>
            <a:picLocks noChangeAspect="1"/>
          </p:cNvPicPr>
          <p:nvPr/>
        </p:nvPicPr>
        <p:blipFill rotWithShape="1">
          <a:blip r:embed="rId2"/>
          <a:srcRect l="52289" t="57596" r="34808" b="24575"/>
          <a:stretch/>
        </p:blipFill>
        <p:spPr bwMode="auto">
          <a:xfrm>
            <a:off x="5618616" y="4304820"/>
            <a:ext cx="5841266" cy="4518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813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grpSp>
        <p:nvGrpSpPr>
          <p:cNvPr id="9" name="Group 9"/>
          <p:cNvGrpSpPr/>
          <p:nvPr/>
        </p:nvGrpSpPr>
        <p:grpSpPr>
          <a:xfrm>
            <a:off x="914401" y="2057131"/>
            <a:ext cx="16382994" cy="7280519"/>
            <a:chOff x="0" y="0"/>
            <a:chExt cx="70204068" cy="25541998"/>
          </a:xfrm>
        </p:grpSpPr>
        <p:sp>
          <p:nvSpPr>
            <p:cNvPr id="10" name="Freeform 10"/>
            <p:cNvSpPr/>
            <p:nvPr/>
          </p:nvSpPr>
          <p:spPr>
            <a:xfrm>
              <a:off x="72390" y="72390"/>
              <a:ext cx="70059286" cy="25397218"/>
            </a:xfrm>
            <a:custGeom>
              <a:avLst/>
              <a:gdLst/>
              <a:ahLst/>
              <a:cxnLst/>
              <a:rect l="l" t="t" r="r" b="b"/>
              <a:pathLst>
                <a:path w="70059286" h="25397218">
                  <a:moveTo>
                    <a:pt x="0" y="0"/>
                  </a:moveTo>
                  <a:lnTo>
                    <a:pt x="70059286" y="0"/>
                  </a:lnTo>
                  <a:lnTo>
                    <a:pt x="70059286" y="25397218"/>
                  </a:lnTo>
                  <a:lnTo>
                    <a:pt x="0" y="25397218"/>
                  </a:lnTo>
                  <a:lnTo>
                    <a:pt x="0" y="0"/>
                  </a:lnTo>
                  <a:close/>
                </a:path>
              </a:pathLst>
            </a:custGeom>
            <a:solidFill>
              <a:srgbClr val="6AC259"/>
            </a:solidFill>
          </p:spPr>
        </p:sp>
        <p:sp>
          <p:nvSpPr>
            <p:cNvPr id="11" name="Freeform 11"/>
            <p:cNvSpPr/>
            <p:nvPr/>
          </p:nvSpPr>
          <p:spPr>
            <a:xfrm>
              <a:off x="0" y="0"/>
              <a:ext cx="70204068" cy="25541998"/>
            </a:xfrm>
            <a:custGeom>
              <a:avLst/>
              <a:gdLst/>
              <a:ahLst/>
              <a:cxnLst/>
              <a:rect l="l" t="t" r="r" b="b"/>
              <a:pathLst>
                <a:path w="70204068" h="25541998">
                  <a:moveTo>
                    <a:pt x="70059290" y="25397219"/>
                  </a:moveTo>
                  <a:lnTo>
                    <a:pt x="70204068" y="25397219"/>
                  </a:lnTo>
                  <a:lnTo>
                    <a:pt x="70204068" y="25541998"/>
                  </a:lnTo>
                  <a:lnTo>
                    <a:pt x="70059290" y="25541998"/>
                  </a:lnTo>
                  <a:lnTo>
                    <a:pt x="70059290" y="25397217"/>
                  </a:lnTo>
                  <a:close/>
                  <a:moveTo>
                    <a:pt x="0" y="144780"/>
                  </a:moveTo>
                  <a:lnTo>
                    <a:pt x="144780" y="144780"/>
                  </a:lnTo>
                  <a:lnTo>
                    <a:pt x="144780" y="25397219"/>
                  </a:lnTo>
                  <a:lnTo>
                    <a:pt x="0" y="25397219"/>
                  </a:lnTo>
                  <a:lnTo>
                    <a:pt x="0" y="144780"/>
                  </a:lnTo>
                  <a:close/>
                  <a:moveTo>
                    <a:pt x="0" y="25397219"/>
                  </a:moveTo>
                  <a:lnTo>
                    <a:pt x="144780" y="25397219"/>
                  </a:lnTo>
                  <a:lnTo>
                    <a:pt x="144780" y="25541998"/>
                  </a:lnTo>
                  <a:lnTo>
                    <a:pt x="0" y="25541998"/>
                  </a:lnTo>
                  <a:lnTo>
                    <a:pt x="0" y="25397217"/>
                  </a:lnTo>
                  <a:close/>
                  <a:moveTo>
                    <a:pt x="70059290" y="144780"/>
                  </a:moveTo>
                  <a:lnTo>
                    <a:pt x="70204068" y="144780"/>
                  </a:lnTo>
                  <a:lnTo>
                    <a:pt x="70204068" y="25397219"/>
                  </a:lnTo>
                  <a:lnTo>
                    <a:pt x="70059290" y="25397219"/>
                  </a:lnTo>
                  <a:lnTo>
                    <a:pt x="70059290" y="144780"/>
                  </a:lnTo>
                  <a:close/>
                  <a:moveTo>
                    <a:pt x="144780" y="25397219"/>
                  </a:moveTo>
                  <a:lnTo>
                    <a:pt x="70059290" y="25397219"/>
                  </a:lnTo>
                  <a:lnTo>
                    <a:pt x="70059290" y="25541998"/>
                  </a:lnTo>
                  <a:lnTo>
                    <a:pt x="144780" y="25541998"/>
                  </a:lnTo>
                  <a:lnTo>
                    <a:pt x="144780" y="25397217"/>
                  </a:lnTo>
                  <a:close/>
                  <a:moveTo>
                    <a:pt x="70059290" y="0"/>
                  </a:moveTo>
                  <a:lnTo>
                    <a:pt x="70204068" y="0"/>
                  </a:lnTo>
                  <a:lnTo>
                    <a:pt x="70204068" y="144780"/>
                  </a:lnTo>
                  <a:lnTo>
                    <a:pt x="70059290" y="144780"/>
                  </a:lnTo>
                  <a:lnTo>
                    <a:pt x="70059290" y="0"/>
                  </a:lnTo>
                  <a:close/>
                  <a:moveTo>
                    <a:pt x="0" y="0"/>
                  </a:moveTo>
                  <a:lnTo>
                    <a:pt x="144780" y="0"/>
                  </a:lnTo>
                  <a:lnTo>
                    <a:pt x="144780" y="144780"/>
                  </a:lnTo>
                  <a:lnTo>
                    <a:pt x="0" y="144780"/>
                  </a:lnTo>
                  <a:lnTo>
                    <a:pt x="0" y="0"/>
                  </a:lnTo>
                  <a:close/>
                  <a:moveTo>
                    <a:pt x="144780" y="0"/>
                  </a:moveTo>
                  <a:lnTo>
                    <a:pt x="70059290" y="0"/>
                  </a:lnTo>
                  <a:lnTo>
                    <a:pt x="70059290" y="144780"/>
                  </a:lnTo>
                  <a:lnTo>
                    <a:pt x="144780" y="144780"/>
                  </a:lnTo>
                  <a:lnTo>
                    <a:pt x="144780" y="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dirty="0">
                <a:solidFill>
                  <a:srgbClr val="2B262E"/>
                </a:solidFill>
                <a:latin typeface="IBM Plex Mono Bold"/>
              </a:rPr>
              <a:t>TÌM MẢNH GHÉP</a:t>
            </a: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3" name="Group 32">
            <a:extLst>
              <a:ext uri="{FF2B5EF4-FFF2-40B4-BE49-F238E27FC236}">
                <a16:creationId xmlns:a16="http://schemas.microsoft.com/office/drawing/2014/main" id="{D3CFE5D2-A608-070E-0B41-083304E0B908}"/>
              </a:ext>
            </a:extLst>
          </p:cNvPr>
          <p:cNvGrpSpPr/>
          <p:nvPr/>
        </p:nvGrpSpPr>
        <p:grpSpPr>
          <a:xfrm>
            <a:off x="1440406" y="2489478"/>
            <a:ext cx="2895600" cy="2438399"/>
            <a:chOff x="2209800" y="3009900"/>
            <a:chExt cx="3200400" cy="3200400"/>
          </a:xfrm>
        </p:grpSpPr>
        <p:pic>
          <p:nvPicPr>
            <p:cNvPr id="27" name="Picture 26" descr="A picture containing text, businesscard&#10;&#10;Description automatically generated">
              <a:extLst>
                <a:ext uri="{FF2B5EF4-FFF2-40B4-BE49-F238E27FC236}">
                  <a16:creationId xmlns:a16="http://schemas.microsoft.com/office/drawing/2014/main" id="{5E4D3744-7738-ACA9-7BFA-757A8DE3DF04}"/>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31" name="Rectangle 30">
              <a:extLst>
                <a:ext uri="{FF2B5EF4-FFF2-40B4-BE49-F238E27FC236}">
                  <a16:creationId xmlns:a16="http://schemas.microsoft.com/office/drawing/2014/main" id="{C3D65BB9-4AE7-5865-9D20-454A632F7481}"/>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D2F42C7-09A8-5AAC-FFE1-A6F994F1391D}"/>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36km/h</a:t>
              </a:r>
            </a:p>
          </p:txBody>
        </p:sp>
      </p:grpSp>
      <p:grpSp>
        <p:nvGrpSpPr>
          <p:cNvPr id="34" name="Group 33">
            <a:extLst>
              <a:ext uri="{FF2B5EF4-FFF2-40B4-BE49-F238E27FC236}">
                <a16:creationId xmlns:a16="http://schemas.microsoft.com/office/drawing/2014/main" id="{19906E6D-8400-2DE1-552D-3F33D69F7EF7}"/>
              </a:ext>
            </a:extLst>
          </p:cNvPr>
          <p:cNvGrpSpPr/>
          <p:nvPr/>
        </p:nvGrpSpPr>
        <p:grpSpPr>
          <a:xfrm>
            <a:off x="2141128" y="6077358"/>
            <a:ext cx="2895600" cy="2438399"/>
            <a:chOff x="2209800" y="3009900"/>
            <a:chExt cx="3200400" cy="3200400"/>
          </a:xfrm>
        </p:grpSpPr>
        <p:pic>
          <p:nvPicPr>
            <p:cNvPr id="35" name="Picture 34" descr="A picture containing text, businesscard&#10;&#10;Description automatically generated">
              <a:extLst>
                <a:ext uri="{FF2B5EF4-FFF2-40B4-BE49-F238E27FC236}">
                  <a16:creationId xmlns:a16="http://schemas.microsoft.com/office/drawing/2014/main" id="{138CB97B-F161-E91D-9BC4-5921A43BA357}"/>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36" name="Rectangle 35">
              <a:extLst>
                <a:ext uri="{FF2B5EF4-FFF2-40B4-BE49-F238E27FC236}">
                  <a16:creationId xmlns:a16="http://schemas.microsoft.com/office/drawing/2014/main" id="{93EAAFB3-F2EF-DE1E-EAA9-7A9FE7F007C3}"/>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0ED4A4-04A8-E055-7A4E-A2FDD43364B1}"/>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90km/h</a:t>
              </a:r>
            </a:p>
          </p:txBody>
        </p:sp>
      </p:grpSp>
      <p:grpSp>
        <p:nvGrpSpPr>
          <p:cNvPr id="38" name="Group 37">
            <a:extLst>
              <a:ext uri="{FF2B5EF4-FFF2-40B4-BE49-F238E27FC236}">
                <a16:creationId xmlns:a16="http://schemas.microsoft.com/office/drawing/2014/main" id="{30E2836D-FC69-8107-3CDB-E1FD02DA485B}"/>
              </a:ext>
            </a:extLst>
          </p:cNvPr>
          <p:cNvGrpSpPr/>
          <p:nvPr/>
        </p:nvGrpSpPr>
        <p:grpSpPr>
          <a:xfrm>
            <a:off x="12915896" y="3044028"/>
            <a:ext cx="2895600" cy="2438399"/>
            <a:chOff x="2209800" y="3009900"/>
            <a:chExt cx="3200400" cy="3200400"/>
          </a:xfrm>
        </p:grpSpPr>
        <p:pic>
          <p:nvPicPr>
            <p:cNvPr id="39" name="Picture 38" descr="A picture containing text, businesscard&#10;&#10;Description automatically generated">
              <a:extLst>
                <a:ext uri="{FF2B5EF4-FFF2-40B4-BE49-F238E27FC236}">
                  <a16:creationId xmlns:a16="http://schemas.microsoft.com/office/drawing/2014/main" id="{2DEA461D-CB41-A743-840A-9836691CFBF2}"/>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0" name="Rectangle 39">
              <a:extLst>
                <a:ext uri="{FF2B5EF4-FFF2-40B4-BE49-F238E27FC236}">
                  <a16:creationId xmlns:a16="http://schemas.microsoft.com/office/drawing/2014/main" id="{810E62DD-3699-543A-272C-19DF6822E9C3}"/>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37090A-B0B4-5FC7-7221-64F081CD2D93}"/>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25m/s</a:t>
              </a:r>
            </a:p>
          </p:txBody>
        </p:sp>
      </p:grpSp>
      <p:grpSp>
        <p:nvGrpSpPr>
          <p:cNvPr id="42" name="Group 41">
            <a:extLst>
              <a:ext uri="{FF2B5EF4-FFF2-40B4-BE49-F238E27FC236}">
                <a16:creationId xmlns:a16="http://schemas.microsoft.com/office/drawing/2014/main" id="{54661CF8-E5CA-6E75-1E8C-26C101236EBF}"/>
              </a:ext>
            </a:extLst>
          </p:cNvPr>
          <p:cNvGrpSpPr/>
          <p:nvPr/>
        </p:nvGrpSpPr>
        <p:grpSpPr>
          <a:xfrm>
            <a:off x="14081370" y="6670261"/>
            <a:ext cx="2895600" cy="2438399"/>
            <a:chOff x="2209800" y="3009900"/>
            <a:chExt cx="3200400" cy="3200400"/>
          </a:xfrm>
        </p:grpSpPr>
        <p:pic>
          <p:nvPicPr>
            <p:cNvPr id="43" name="Picture 42" descr="A picture containing text, businesscard&#10;&#10;Description automatically generated">
              <a:extLst>
                <a:ext uri="{FF2B5EF4-FFF2-40B4-BE49-F238E27FC236}">
                  <a16:creationId xmlns:a16="http://schemas.microsoft.com/office/drawing/2014/main" id="{7071D948-8024-5CBA-F264-977E6121C176}"/>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4" name="Rectangle 43">
              <a:extLst>
                <a:ext uri="{FF2B5EF4-FFF2-40B4-BE49-F238E27FC236}">
                  <a16:creationId xmlns:a16="http://schemas.microsoft.com/office/drawing/2014/main" id="{D3A3F20B-F3C5-C99D-EBE2-9F9DAB60ED91}"/>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D17872B-213F-479C-2879-B07967BD74D6}"/>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5m/s</a:t>
              </a:r>
            </a:p>
          </p:txBody>
        </p:sp>
      </p:grpSp>
      <p:grpSp>
        <p:nvGrpSpPr>
          <p:cNvPr id="46" name="Group 45">
            <a:extLst>
              <a:ext uri="{FF2B5EF4-FFF2-40B4-BE49-F238E27FC236}">
                <a16:creationId xmlns:a16="http://schemas.microsoft.com/office/drawing/2014/main" id="{9D83349B-369B-D76E-9F0B-1E519831EF5B}"/>
              </a:ext>
            </a:extLst>
          </p:cNvPr>
          <p:cNvGrpSpPr/>
          <p:nvPr/>
        </p:nvGrpSpPr>
        <p:grpSpPr>
          <a:xfrm>
            <a:off x="10215269" y="6077358"/>
            <a:ext cx="2895600" cy="2438399"/>
            <a:chOff x="2209800" y="3009900"/>
            <a:chExt cx="3200400" cy="3200400"/>
          </a:xfrm>
        </p:grpSpPr>
        <p:pic>
          <p:nvPicPr>
            <p:cNvPr id="47" name="Picture 46" descr="A picture containing text, businesscard&#10;&#10;Description automatically generated">
              <a:extLst>
                <a:ext uri="{FF2B5EF4-FFF2-40B4-BE49-F238E27FC236}">
                  <a16:creationId xmlns:a16="http://schemas.microsoft.com/office/drawing/2014/main" id="{0315BDA4-EF52-8D92-12A2-6DA26981EBAF}"/>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8" name="Rectangle 47">
              <a:extLst>
                <a:ext uri="{FF2B5EF4-FFF2-40B4-BE49-F238E27FC236}">
                  <a16:creationId xmlns:a16="http://schemas.microsoft.com/office/drawing/2014/main" id="{E0DD56AC-671A-A9EF-9C94-C74687F75C00}"/>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95739AF-E0F5-AC2C-1D35-094E6322BED7}"/>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18km/h</a:t>
              </a:r>
            </a:p>
          </p:txBody>
        </p:sp>
      </p:grpSp>
      <p:grpSp>
        <p:nvGrpSpPr>
          <p:cNvPr id="50" name="Group 49">
            <a:extLst>
              <a:ext uri="{FF2B5EF4-FFF2-40B4-BE49-F238E27FC236}">
                <a16:creationId xmlns:a16="http://schemas.microsoft.com/office/drawing/2014/main" id="{2070F6B4-D29B-A19B-1690-2215526ED7D8}"/>
              </a:ext>
            </a:extLst>
          </p:cNvPr>
          <p:cNvGrpSpPr/>
          <p:nvPr/>
        </p:nvGrpSpPr>
        <p:grpSpPr>
          <a:xfrm>
            <a:off x="6240726" y="6661447"/>
            <a:ext cx="2895600" cy="2438399"/>
            <a:chOff x="2209800" y="3009900"/>
            <a:chExt cx="3200400" cy="3200400"/>
          </a:xfrm>
        </p:grpSpPr>
        <p:pic>
          <p:nvPicPr>
            <p:cNvPr id="51" name="Picture 50" descr="A picture containing text, businesscard&#10;&#10;Description automatically generated">
              <a:extLst>
                <a:ext uri="{FF2B5EF4-FFF2-40B4-BE49-F238E27FC236}">
                  <a16:creationId xmlns:a16="http://schemas.microsoft.com/office/drawing/2014/main" id="{E5138807-9A38-4504-8A73-58E03310262C}"/>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52" name="Rectangle 51">
              <a:extLst>
                <a:ext uri="{FF2B5EF4-FFF2-40B4-BE49-F238E27FC236}">
                  <a16:creationId xmlns:a16="http://schemas.microsoft.com/office/drawing/2014/main" id="{71FAED0A-E947-AB72-A662-A526EBC0628C}"/>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65A4B14-6768-7A3C-2DA3-70812E9EF3D1}"/>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10m/s</a:t>
              </a:r>
            </a:p>
          </p:txBody>
        </p:sp>
      </p:grpSp>
      <p:grpSp>
        <p:nvGrpSpPr>
          <p:cNvPr id="54" name="Group 53">
            <a:extLst>
              <a:ext uri="{FF2B5EF4-FFF2-40B4-BE49-F238E27FC236}">
                <a16:creationId xmlns:a16="http://schemas.microsoft.com/office/drawing/2014/main" id="{D1248584-9D49-9CD4-D4C1-EAA26780FDD8}"/>
              </a:ext>
            </a:extLst>
          </p:cNvPr>
          <p:cNvGrpSpPr/>
          <p:nvPr/>
        </p:nvGrpSpPr>
        <p:grpSpPr>
          <a:xfrm>
            <a:off x="9186476" y="2518506"/>
            <a:ext cx="2895600" cy="2438399"/>
            <a:chOff x="2209800" y="3009900"/>
            <a:chExt cx="3200400" cy="3200400"/>
          </a:xfrm>
        </p:grpSpPr>
        <p:pic>
          <p:nvPicPr>
            <p:cNvPr id="55" name="Picture 54" descr="A picture containing text, businesscard&#10;&#10;Description automatically generated">
              <a:extLst>
                <a:ext uri="{FF2B5EF4-FFF2-40B4-BE49-F238E27FC236}">
                  <a16:creationId xmlns:a16="http://schemas.microsoft.com/office/drawing/2014/main" id="{C55D554D-D807-28AD-9BDD-B175484956C4}"/>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56" name="Rectangle 55">
              <a:extLst>
                <a:ext uri="{FF2B5EF4-FFF2-40B4-BE49-F238E27FC236}">
                  <a16:creationId xmlns:a16="http://schemas.microsoft.com/office/drawing/2014/main" id="{028F979E-CBF6-A1EA-869B-A572890F0B14}"/>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95BA314-E13E-BCC2-4A58-5E69F01AEDB2}"/>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15m/s</a:t>
              </a:r>
            </a:p>
          </p:txBody>
        </p:sp>
      </p:grpSp>
      <p:grpSp>
        <p:nvGrpSpPr>
          <p:cNvPr id="58" name="Group 57">
            <a:extLst>
              <a:ext uri="{FF2B5EF4-FFF2-40B4-BE49-F238E27FC236}">
                <a16:creationId xmlns:a16="http://schemas.microsoft.com/office/drawing/2014/main" id="{BDF3C138-7DD6-1098-A909-2EEA5C2FCD39}"/>
              </a:ext>
            </a:extLst>
          </p:cNvPr>
          <p:cNvGrpSpPr/>
          <p:nvPr/>
        </p:nvGrpSpPr>
        <p:grpSpPr>
          <a:xfrm>
            <a:off x="5232263" y="3044028"/>
            <a:ext cx="2895600" cy="2438399"/>
            <a:chOff x="2209800" y="3009900"/>
            <a:chExt cx="3200400" cy="3200400"/>
          </a:xfrm>
        </p:grpSpPr>
        <p:pic>
          <p:nvPicPr>
            <p:cNvPr id="59" name="Picture 58" descr="A picture containing text, businesscard&#10;&#10;Description automatically generated">
              <a:extLst>
                <a:ext uri="{FF2B5EF4-FFF2-40B4-BE49-F238E27FC236}">
                  <a16:creationId xmlns:a16="http://schemas.microsoft.com/office/drawing/2014/main" id="{EF6FF956-0444-B827-3023-27F9BEB0779F}"/>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60" name="Rectangle 59">
              <a:extLst>
                <a:ext uri="{FF2B5EF4-FFF2-40B4-BE49-F238E27FC236}">
                  <a16:creationId xmlns:a16="http://schemas.microsoft.com/office/drawing/2014/main" id="{9972F262-D453-7980-A6C7-015BD27A777A}"/>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D37FB94-AA1B-9553-52D4-4E1DAAE34AE7}"/>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54km/h</a:t>
              </a:r>
            </a:p>
          </p:txBody>
        </p:sp>
      </p:grpSp>
    </p:spTree>
    <p:extLst>
      <p:ext uri="{BB962C8B-B14F-4D97-AF65-F5344CB8AC3E}">
        <p14:creationId xmlns:p14="http://schemas.microsoft.com/office/powerpoint/2010/main" val="1469632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716241" y="798192"/>
            <a:ext cx="5543059" cy="8690616"/>
            <a:chOff x="0" y="0"/>
            <a:chExt cx="2566931" cy="4024530"/>
          </a:xfrm>
        </p:grpSpPr>
        <p:sp>
          <p:nvSpPr>
            <p:cNvPr id="5" name="Freeform 5"/>
            <p:cNvSpPr/>
            <p:nvPr/>
          </p:nvSpPr>
          <p:spPr>
            <a:xfrm>
              <a:off x="80010" y="80010"/>
              <a:ext cx="2474221" cy="3931820"/>
            </a:xfrm>
            <a:custGeom>
              <a:avLst/>
              <a:gdLst/>
              <a:ahLst/>
              <a:cxnLst/>
              <a:rect l="l" t="t" r="r" b="b"/>
              <a:pathLst>
                <a:path w="2474221" h="3931820">
                  <a:moveTo>
                    <a:pt x="0" y="3877210"/>
                  </a:moveTo>
                  <a:lnTo>
                    <a:pt x="0" y="3931820"/>
                  </a:lnTo>
                  <a:lnTo>
                    <a:pt x="2474221" y="3931820"/>
                  </a:lnTo>
                  <a:lnTo>
                    <a:pt x="2474221" y="0"/>
                  </a:lnTo>
                  <a:lnTo>
                    <a:pt x="2419611" y="0"/>
                  </a:lnTo>
                  <a:lnTo>
                    <a:pt x="2419611" y="3877210"/>
                  </a:lnTo>
                  <a:close/>
                </a:path>
              </a:pathLst>
            </a:custGeom>
            <a:solidFill>
              <a:srgbClr val="6AC259"/>
            </a:solidFill>
          </p:spPr>
        </p:sp>
        <p:sp>
          <p:nvSpPr>
            <p:cNvPr id="6" name="Freeform 6"/>
            <p:cNvSpPr/>
            <p:nvPr/>
          </p:nvSpPr>
          <p:spPr>
            <a:xfrm>
              <a:off x="67310" y="67310"/>
              <a:ext cx="2499621" cy="3957220"/>
            </a:xfrm>
            <a:custGeom>
              <a:avLst/>
              <a:gdLst/>
              <a:ahLst/>
              <a:cxnLst/>
              <a:rect l="l" t="t" r="r" b="b"/>
              <a:pathLst>
                <a:path w="2499621" h="3957220">
                  <a:moveTo>
                    <a:pt x="2432311" y="0"/>
                  </a:moveTo>
                  <a:lnTo>
                    <a:pt x="2432311" y="12700"/>
                  </a:lnTo>
                  <a:lnTo>
                    <a:pt x="2486921" y="12700"/>
                  </a:lnTo>
                  <a:lnTo>
                    <a:pt x="2486921" y="3944520"/>
                  </a:lnTo>
                  <a:lnTo>
                    <a:pt x="12700" y="3944520"/>
                  </a:lnTo>
                  <a:lnTo>
                    <a:pt x="12700" y="3889910"/>
                  </a:lnTo>
                  <a:lnTo>
                    <a:pt x="0" y="3889910"/>
                  </a:lnTo>
                  <a:lnTo>
                    <a:pt x="0" y="3957220"/>
                  </a:lnTo>
                  <a:lnTo>
                    <a:pt x="2499621" y="3957220"/>
                  </a:lnTo>
                  <a:lnTo>
                    <a:pt x="2499621" y="0"/>
                  </a:lnTo>
                  <a:close/>
                </a:path>
              </a:pathLst>
            </a:custGeom>
            <a:solidFill>
              <a:srgbClr val="2B262E"/>
            </a:solidFill>
          </p:spPr>
        </p:sp>
        <p:sp>
          <p:nvSpPr>
            <p:cNvPr id="7" name="Freeform 7"/>
            <p:cNvSpPr/>
            <p:nvPr/>
          </p:nvSpPr>
          <p:spPr>
            <a:xfrm>
              <a:off x="12700" y="12700"/>
              <a:ext cx="2474221" cy="3931820"/>
            </a:xfrm>
            <a:custGeom>
              <a:avLst/>
              <a:gdLst/>
              <a:ahLst/>
              <a:cxnLst/>
              <a:rect l="l" t="t" r="r" b="b"/>
              <a:pathLst>
                <a:path w="2474221" h="3931820">
                  <a:moveTo>
                    <a:pt x="0" y="0"/>
                  </a:moveTo>
                  <a:lnTo>
                    <a:pt x="2474221" y="0"/>
                  </a:lnTo>
                  <a:lnTo>
                    <a:pt x="2474221" y="3931820"/>
                  </a:lnTo>
                  <a:lnTo>
                    <a:pt x="0" y="3931820"/>
                  </a:lnTo>
                  <a:close/>
                </a:path>
              </a:pathLst>
            </a:custGeom>
            <a:solidFill>
              <a:srgbClr val="FFFFFF"/>
            </a:solidFill>
          </p:spPr>
        </p:sp>
        <p:sp>
          <p:nvSpPr>
            <p:cNvPr id="8" name="Freeform 8"/>
            <p:cNvSpPr/>
            <p:nvPr/>
          </p:nvSpPr>
          <p:spPr>
            <a:xfrm>
              <a:off x="0" y="0"/>
              <a:ext cx="2499621" cy="3957220"/>
            </a:xfrm>
            <a:custGeom>
              <a:avLst/>
              <a:gdLst/>
              <a:ahLst/>
              <a:cxnLst/>
              <a:rect l="l" t="t" r="r" b="b"/>
              <a:pathLst>
                <a:path w="2499621" h="3957220">
                  <a:moveTo>
                    <a:pt x="80010" y="3957220"/>
                  </a:moveTo>
                  <a:lnTo>
                    <a:pt x="2499621" y="3957220"/>
                  </a:lnTo>
                  <a:lnTo>
                    <a:pt x="2499621" y="80010"/>
                  </a:lnTo>
                  <a:lnTo>
                    <a:pt x="2499621" y="67310"/>
                  </a:lnTo>
                  <a:lnTo>
                    <a:pt x="2499621" y="0"/>
                  </a:lnTo>
                  <a:lnTo>
                    <a:pt x="0" y="0"/>
                  </a:lnTo>
                  <a:lnTo>
                    <a:pt x="0" y="3957220"/>
                  </a:lnTo>
                  <a:lnTo>
                    <a:pt x="67310" y="3957220"/>
                  </a:lnTo>
                  <a:lnTo>
                    <a:pt x="80010" y="3957220"/>
                  </a:lnTo>
                  <a:close/>
                  <a:moveTo>
                    <a:pt x="12700" y="12700"/>
                  </a:moveTo>
                  <a:lnTo>
                    <a:pt x="2486921" y="12700"/>
                  </a:lnTo>
                  <a:lnTo>
                    <a:pt x="2486921" y="3944520"/>
                  </a:lnTo>
                  <a:lnTo>
                    <a:pt x="12700" y="3944520"/>
                  </a:lnTo>
                  <a:lnTo>
                    <a:pt x="12700" y="12700"/>
                  </a:lnTo>
                  <a:close/>
                </a:path>
              </a:pathLst>
            </a:custGeom>
            <a:solidFill>
              <a:srgbClr val="2B262E"/>
            </a:solidFill>
          </p:spPr>
        </p:sp>
      </p:grpSp>
      <p:grpSp>
        <p:nvGrpSpPr>
          <p:cNvPr id="9" name="Group 9"/>
          <p:cNvGrpSpPr/>
          <p:nvPr/>
        </p:nvGrpSpPr>
        <p:grpSpPr>
          <a:xfrm>
            <a:off x="457200" y="798192"/>
            <a:ext cx="10540114" cy="8690616"/>
            <a:chOff x="0" y="0"/>
            <a:chExt cx="4616358" cy="4024530"/>
          </a:xfrm>
        </p:grpSpPr>
        <p:sp>
          <p:nvSpPr>
            <p:cNvPr id="10" name="Freeform 10"/>
            <p:cNvSpPr/>
            <p:nvPr/>
          </p:nvSpPr>
          <p:spPr>
            <a:xfrm>
              <a:off x="80010" y="80010"/>
              <a:ext cx="4523648" cy="3931820"/>
            </a:xfrm>
            <a:custGeom>
              <a:avLst/>
              <a:gdLst/>
              <a:ahLst/>
              <a:cxnLst/>
              <a:rect l="l" t="t" r="r" b="b"/>
              <a:pathLst>
                <a:path w="4523648" h="3931820">
                  <a:moveTo>
                    <a:pt x="0" y="3877210"/>
                  </a:moveTo>
                  <a:lnTo>
                    <a:pt x="0" y="3931820"/>
                  </a:lnTo>
                  <a:lnTo>
                    <a:pt x="4523648" y="3931820"/>
                  </a:lnTo>
                  <a:lnTo>
                    <a:pt x="4523648" y="0"/>
                  </a:lnTo>
                  <a:lnTo>
                    <a:pt x="4469038" y="0"/>
                  </a:lnTo>
                  <a:lnTo>
                    <a:pt x="4469038" y="3877210"/>
                  </a:lnTo>
                  <a:close/>
                </a:path>
              </a:pathLst>
            </a:custGeom>
            <a:solidFill>
              <a:srgbClr val="6AC259"/>
            </a:solidFill>
          </p:spPr>
        </p:sp>
        <p:sp>
          <p:nvSpPr>
            <p:cNvPr id="11" name="Freeform 11"/>
            <p:cNvSpPr/>
            <p:nvPr/>
          </p:nvSpPr>
          <p:spPr>
            <a:xfrm>
              <a:off x="67310" y="67310"/>
              <a:ext cx="4549048" cy="3957220"/>
            </a:xfrm>
            <a:custGeom>
              <a:avLst/>
              <a:gdLst/>
              <a:ahLst/>
              <a:cxnLst/>
              <a:rect l="l" t="t" r="r" b="b"/>
              <a:pathLst>
                <a:path w="4549048" h="3957220">
                  <a:moveTo>
                    <a:pt x="4481738" y="0"/>
                  </a:moveTo>
                  <a:lnTo>
                    <a:pt x="4481738" y="12700"/>
                  </a:lnTo>
                  <a:lnTo>
                    <a:pt x="4536348" y="12700"/>
                  </a:lnTo>
                  <a:lnTo>
                    <a:pt x="4536348" y="3944520"/>
                  </a:lnTo>
                  <a:lnTo>
                    <a:pt x="12700" y="3944520"/>
                  </a:lnTo>
                  <a:lnTo>
                    <a:pt x="12700" y="3889910"/>
                  </a:lnTo>
                  <a:lnTo>
                    <a:pt x="0" y="3889910"/>
                  </a:lnTo>
                  <a:lnTo>
                    <a:pt x="0" y="3957220"/>
                  </a:lnTo>
                  <a:lnTo>
                    <a:pt x="4549048" y="3957220"/>
                  </a:lnTo>
                  <a:lnTo>
                    <a:pt x="4549048" y="0"/>
                  </a:lnTo>
                  <a:close/>
                </a:path>
              </a:pathLst>
            </a:custGeom>
            <a:solidFill>
              <a:srgbClr val="2B262E"/>
            </a:solidFill>
          </p:spPr>
        </p:sp>
        <p:sp>
          <p:nvSpPr>
            <p:cNvPr id="12" name="Freeform 12"/>
            <p:cNvSpPr/>
            <p:nvPr/>
          </p:nvSpPr>
          <p:spPr>
            <a:xfrm>
              <a:off x="12700" y="12700"/>
              <a:ext cx="4523648" cy="3931820"/>
            </a:xfrm>
            <a:custGeom>
              <a:avLst/>
              <a:gdLst/>
              <a:ahLst/>
              <a:cxnLst/>
              <a:rect l="l" t="t" r="r" b="b"/>
              <a:pathLst>
                <a:path w="4523648" h="3931820">
                  <a:moveTo>
                    <a:pt x="0" y="0"/>
                  </a:moveTo>
                  <a:lnTo>
                    <a:pt x="4523648" y="0"/>
                  </a:lnTo>
                  <a:lnTo>
                    <a:pt x="4523648" y="3931820"/>
                  </a:lnTo>
                  <a:lnTo>
                    <a:pt x="0" y="3931820"/>
                  </a:lnTo>
                  <a:close/>
                </a:path>
              </a:pathLst>
            </a:custGeom>
            <a:solidFill>
              <a:srgbClr val="FFFFFF"/>
            </a:solidFill>
          </p:spPr>
        </p:sp>
        <p:sp>
          <p:nvSpPr>
            <p:cNvPr id="13" name="Freeform 13"/>
            <p:cNvSpPr/>
            <p:nvPr/>
          </p:nvSpPr>
          <p:spPr>
            <a:xfrm>
              <a:off x="0" y="0"/>
              <a:ext cx="4549048" cy="3957220"/>
            </a:xfrm>
            <a:custGeom>
              <a:avLst/>
              <a:gdLst/>
              <a:ahLst/>
              <a:cxnLst/>
              <a:rect l="l" t="t" r="r" b="b"/>
              <a:pathLst>
                <a:path w="4549048" h="3957220">
                  <a:moveTo>
                    <a:pt x="80010" y="3957220"/>
                  </a:moveTo>
                  <a:lnTo>
                    <a:pt x="4549048" y="3957220"/>
                  </a:lnTo>
                  <a:lnTo>
                    <a:pt x="4549048" y="80010"/>
                  </a:lnTo>
                  <a:lnTo>
                    <a:pt x="4549048" y="67310"/>
                  </a:lnTo>
                  <a:lnTo>
                    <a:pt x="4549048" y="0"/>
                  </a:lnTo>
                  <a:lnTo>
                    <a:pt x="0" y="0"/>
                  </a:lnTo>
                  <a:lnTo>
                    <a:pt x="0" y="3957220"/>
                  </a:lnTo>
                  <a:lnTo>
                    <a:pt x="67310" y="3957220"/>
                  </a:lnTo>
                  <a:lnTo>
                    <a:pt x="80010" y="3957220"/>
                  </a:lnTo>
                  <a:close/>
                  <a:moveTo>
                    <a:pt x="12700" y="12700"/>
                  </a:moveTo>
                  <a:lnTo>
                    <a:pt x="4536348" y="12700"/>
                  </a:lnTo>
                  <a:lnTo>
                    <a:pt x="4536348" y="3944520"/>
                  </a:lnTo>
                  <a:lnTo>
                    <a:pt x="12700" y="3944520"/>
                  </a:lnTo>
                  <a:lnTo>
                    <a:pt x="12700" y="12700"/>
                  </a:lnTo>
                  <a:close/>
                </a:path>
              </a:pathLst>
            </a:custGeom>
            <a:solidFill>
              <a:srgbClr val="2B262E"/>
            </a:solidFill>
          </p:spPr>
        </p:sp>
      </p:grpSp>
      <p:grpSp>
        <p:nvGrpSpPr>
          <p:cNvPr id="14" name="Group 14"/>
          <p:cNvGrpSpPr/>
          <p:nvPr/>
        </p:nvGrpSpPr>
        <p:grpSpPr>
          <a:xfrm>
            <a:off x="12181407" y="1257251"/>
            <a:ext cx="4449720" cy="7595651"/>
            <a:chOff x="0" y="0"/>
            <a:chExt cx="21364275" cy="36468714"/>
          </a:xfrm>
        </p:grpSpPr>
        <p:sp>
          <p:nvSpPr>
            <p:cNvPr id="15" name="Freeform 15"/>
            <p:cNvSpPr/>
            <p:nvPr/>
          </p:nvSpPr>
          <p:spPr>
            <a:xfrm>
              <a:off x="72390" y="72390"/>
              <a:ext cx="21219495" cy="36323934"/>
            </a:xfrm>
            <a:custGeom>
              <a:avLst/>
              <a:gdLst/>
              <a:ahLst/>
              <a:cxnLst/>
              <a:rect l="l" t="t" r="r" b="b"/>
              <a:pathLst>
                <a:path w="21219495" h="36323934">
                  <a:moveTo>
                    <a:pt x="0" y="0"/>
                  </a:moveTo>
                  <a:lnTo>
                    <a:pt x="21219495" y="0"/>
                  </a:lnTo>
                  <a:lnTo>
                    <a:pt x="21219495" y="36323934"/>
                  </a:lnTo>
                  <a:lnTo>
                    <a:pt x="0" y="36323934"/>
                  </a:lnTo>
                  <a:lnTo>
                    <a:pt x="0" y="0"/>
                  </a:lnTo>
                  <a:close/>
                </a:path>
              </a:pathLst>
            </a:custGeom>
            <a:solidFill>
              <a:srgbClr val="D6C3FF"/>
            </a:solidFill>
          </p:spPr>
        </p:sp>
        <p:sp>
          <p:nvSpPr>
            <p:cNvPr id="16" name="Freeform 16"/>
            <p:cNvSpPr/>
            <p:nvPr/>
          </p:nvSpPr>
          <p:spPr>
            <a:xfrm>
              <a:off x="0" y="0"/>
              <a:ext cx="21364276" cy="36468714"/>
            </a:xfrm>
            <a:custGeom>
              <a:avLst/>
              <a:gdLst/>
              <a:ahLst/>
              <a:cxnLst/>
              <a:rect l="l" t="t" r="r" b="b"/>
              <a:pathLst>
                <a:path w="21364276" h="36468714">
                  <a:moveTo>
                    <a:pt x="21219495" y="36323935"/>
                  </a:moveTo>
                  <a:lnTo>
                    <a:pt x="21364276" y="36323935"/>
                  </a:lnTo>
                  <a:lnTo>
                    <a:pt x="21364276" y="36468714"/>
                  </a:lnTo>
                  <a:lnTo>
                    <a:pt x="21219495" y="36468714"/>
                  </a:lnTo>
                  <a:lnTo>
                    <a:pt x="21219495" y="36323935"/>
                  </a:lnTo>
                  <a:close/>
                  <a:moveTo>
                    <a:pt x="0" y="144780"/>
                  </a:moveTo>
                  <a:lnTo>
                    <a:pt x="144780" y="144780"/>
                  </a:lnTo>
                  <a:lnTo>
                    <a:pt x="144780" y="36323935"/>
                  </a:lnTo>
                  <a:lnTo>
                    <a:pt x="0" y="36323935"/>
                  </a:lnTo>
                  <a:lnTo>
                    <a:pt x="0" y="144780"/>
                  </a:lnTo>
                  <a:close/>
                  <a:moveTo>
                    <a:pt x="0" y="36323935"/>
                  </a:moveTo>
                  <a:lnTo>
                    <a:pt x="144780" y="36323935"/>
                  </a:lnTo>
                  <a:lnTo>
                    <a:pt x="144780" y="36468714"/>
                  </a:lnTo>
                  <a:lnTo>
                    <a:pt x="0" y="36468714"/>
                  </a:lnTo>
                  <a:lnTo>
                    <a:pt x="0" y="36323935"/>
                  </a:lnTo>
                  <a:close/>
                  <a:moveTo>
                    <a:pt x="21219495" y="144780"/>
                  </a:moveTo>
                  <a:lnTo>
                    <a:pt x="21364276" y="144780"/>
                  </a:lnTo>
                  <a:lnTo>
                    <a:pt x="21364276" y="36323935"/>
                  </a:lnTo>
                  <a:lnTo>
                    <a:pt x="21219495" y="36323935"/>
                  </a:lnTo>
                  <a:lnTo>
                    <a:pt x="21219495" y="144780"/>
                  </a:lnTo>
                  <a:close/>
                  <a:moveTo>
                    <a:pt x="144780" y="36323935"/>
                  </a:moveTo>
                  <a:lnTo>
                    <a:pt x="21219495" y="36323935"/>
                  </a:lnTo>
                  <a:lnTo>
                    <a:pt x="21219495" y="36468714"/>
                  </a:lnTo>
                  <a:lnTo>
                    <a:pt x="144780" y="36468714"/>
                  </a:lnTo>
                  <a:lnTo>
                    <a:pt x="144780" y="36323935"/>
                  </a:lnTo>
                  <a:close/>
                  <a:moveTo>
                    <a:pt x="21219495" y="0"/>
                  </a:moveTo>
                  <a:lnTo>
                    <a:pt x="21364276" y="0"/>
                  </a:lnTo>
                  <a:lnTo>
                    <a:pt x="21364276" y="144780"/>
                  </a:lnTo>
                  <a:lnTo>
                    <a:pt x="21219495" y="144780"/>
                  </a:lnTo>
                  <a:lnTo>
                    <a:pt x="21219495" y="0"/>
                  </a:lnTo>
                  <a:close/>
                  <a:moveTo>
                    <a:pt x="0" y="0"/>
                  </a:moveTo>
                  <a:lnTo>
                    <a:pt x="144780" y="0"/>
                  </a:lnTo>
                  <a:lnTo>
                    <a:pt x="144780" y="144780"/>
                  </a:lnTo>
                  <a:lnTo>
                    <a:pt x="0" y="144780"/>
                  </a:lnTo>
                  <a:lnTo>
                    <a:pt x="0" y="0"/>
                  </a:lnTo>
                  <a:close/>
                  <a:moveTo>
                    <a:pt x="144780" y="0"/>
                  </a:moveTo>
                  <a:lnTo>
                    <a:pt x="21219495" y="0"/>
                  </a:lnTo>
                  <a:lnTo>
                    <a:pt x="21219495" y="144780"/>
                  </a:lnTo>
                  <a:lnTo>
                    <a:pt x="144780" y="144780"/>
                  </a:lnTo>
                  <a:lnTo>
                    <a:pt x="144780" y="0"/>
                  </a:lnTo>
                  <a:close/>
                </a:path>
              </a:pathLst>
            </a:custGeom>
            <a:solidFill>
              <a:srgbClr val="2B262E"/>
            </a:solidFill>
          </p:spPr>
        </p:sp>
      </p:grpSp>
      <p:grpSp>
        <p:nvGrpSpPr>
          <p:cNvPr id="17" name="Group 17"/>
          <p:cNvGrpSpPr/>
          <p:nvPr/>
        </p:nvGrpSpPr>
        <p:grpSpPr>
          <a:xfrm>
            <a:off x="1117307" y="1239866"/>
            <a:ext cx="9159039" cy="7588346"/>
            <a:chOff x="0" y="0"/>
            <a:chExt cx="40871756" cy="26570156"/>
          </a:xfrm>
        </p:grpSpPr>
        <p:sp>
          <p:nvSpPr>
            <p:cNvPr id="18" name="Freeform 18"/>
            <p:cNvSpPr/>
            <p:nvPr/>
          </p:nvSpPr>
          <p:spPr>
            <a:xfrm>
              <a:off x="72390" y="72390"/>
              <a:ext cx="40726977" cy="26425376"/>
            </a:xfrm>
            <a:custGeom>
              <a:avLst/>
              <a:gdLst/>
              <a:ahLst/>
              <a:cxnLst/>
              <a:rect l="l" t="t" r="r" b="b"/>
              <a:pathLst>
                <a:path w="40726977" h="26425376">
                  <a:moveTo>
                    <a:pt x="0" y="0"/>
                  </a:moveTo>
                  <a:lnTo>
                    <a:pt x="40726977" y="0"/>
                  </a:lnTo>
                  <a:lnTo>
                    <a:pt x="40726977" y="26425376"/>
                  </a:lnTo>
                  <a:lnTo>
                    <a:pt x="0" y="26425376"/>
                  </a:lnTo>
                  <a:lnTo>
                    <a:pt x="0" y="0"/>
                  </a:lnTo>
                  <a:close/>
                </a:path>
              </a:pathLst>
            </a:custGeom>
            <a:solidFill>
              <a:srgbClr val="FFD85A"/>
            </a:solidFill>
          </p:spPr>
        </p:sp>
        <p:sp>
          <p:nvSpPr>
            <p:cNvPr id="19" name="Freeform 19"/>
            <p:cNvSpPr/>
            <p:nvPr/>
          </p:nvSpPr>
          <p:spPr>
            <a:xfrm>
              <a:off x="0" y="0"/>
              <a:ext cx="40871756" cy="26570155"/>
            </a:xfrm>
            <a:custGeom>
              <a:avLst/>
              <a:gdLst/>
              <a:ahLst/>
              <a:cxnLst/>
              <a:rect l="l" t="t" r="r" b="b"/>
              <a:pathLst>
                <a:path w="40871756" h="26570155">
                  <a:moveTo>
                    <a:pt x="40726975" y="26425376"/>
                  </a:moveTo>
                  <a:lnTo>
                    <a:pt x="40871756" y="26425376"/>
                  </a:lnTo>
                  <a:lnTo>
                    <a:pt x="40871756" y="26570155"/>
                  </a:lnTo>
                  <a:lnTo>
                    <a:pt x="40726975" y="26570155"/>
                  </a:lnTo>
                  <a:lnTo>
                    <a:pt x="40726975" y="26425376"/>
                  </a:lnTo>
                  <a:close/>
                  <a:moveTo>
                    <a:pt x="0" y="144780"/>
                  </a:moveTo>
                  <a:lnTo>
                    <a:pt x="144780" y="144780"/>
                  </a:lnTo>
                  <a:lnTo>
                    <a:pt x="144780" y="26425376"/>
                  </a:lnTo>
                  <a:lnTo>
                    <a:pt x="0" y="26425376"/>
                  </a:lnTo>
                  <a:lnTo>
                    <a:pt x="0" y="144780"/>
                  </a:lnTo>
                  <a:close/>
                  <a:moveTo>
                    <a:pt x="0" y="26425376"/>
                  </a:moveTo>
                  <a:lnTo>
                    <a:pt x="144780" y="26425376"/>
                  </a:lnTo>
                  <a:lnTo>
                    <a:pt x="144780" y="26570155"/>
                  </a:lnTo>
                  <a:lnTo>
                    <a:pt x="0" y="26570155"/>
                  </a:lnTo>
                  <a:lnTo>
                    <a:pt x="0" y="26425376"/>
                  </a:lnTo>
                  <a:close/>
                  <a:moveTo>
                    <a:pt x="40726975" y="144780"/>
                  </a:moveTo>
                  <a:lnTo>
                    <a:pt x="40871756" y="144780"/>
                  </a:lnTo>
                  <a:lnTo>
                    <a:pt x="40871756" y="26425376"/>
                  </a:lnTo>
                  <a:lnTo>
                    <a:pt x="40726975" y="26425376"/>
                  </a:lnTo>
                  <a:lnTo>
                    <a:pt x="40726975" y="144780"/>
                  </a:lnTo>
                  <a:close/>
                  <a:moveTo>
                    <a:pt x="144780" y="26425376"/>
                  </a:moveTo>
                  <a:lnTo>
                    <a:pt x="40726975" y="26425376"/>
                  </a:lnTo>
                  <a:lnTo>
                    <a:pt x="40726975" y="26570155"/>
                  </a:lnTo>
                  <a:lnTo>
                    <a:pt x="144780" y="26570155"/>
                  </a:lnTo>
                  <a:lnTo>
                    <a:pt x="144780" y="26425376"/>
                  </a:lnTo>
                  <a:close/>
                  <a:moveTo>
                    <a:pt x="40726975" y="0"/>
                  </a:moveTo>
                  <a:lnTo>
                    <a:pt x="40871756" y="0"/>
                  </a:lnTo>
                  <a:lnTo>
                    <a:pt x="40871756" y="144780"/>
                  </a:lnTo>
                  <a:lnTo>
                    <a:pt x="40726975" y="144780"/>
                  </a:lnTo>
                  <a:lnTo>
                    <a:pt x="40726975" y="0"/>
                  </a:lnTo>
                  <a:close/>
                  <a:moveTo>
                    <a:pt x="0" y="0"/>
                  </a:moveTo>
                  <a:lnTo>
                    <a:pt x="144780" y="0"/>
                  </a:lnTo>
                  <a:lnTo>
                    <a:pt x="144780" y="144780"/>
                  </a:lnTo>
                  <a:lnTo>
                    <a:pt x="0" y="144780"/>
                  </a:lnTo>
                  <a:lnTo>
                    <a:pt x="0" y="0"/>
                  </a:lnTo>
                  <a:close/>
                  <a:moveTo>
                    <a:pt x="144780" y="0"/>
                  </a:moveTo>
                  <a:lnTo>
                    <a:pt x="40726975" y="0"/>
                  </a:lnTo>
                  <a:lnTo>
                    <a:pt x="40726975" y="144780"/>
                  </a:lnTo>
                  <a:lnTo>
                    <a:pt x="144780" y="144780"/>
                  </a:lnTo>
                  <a:lnTo>
                    <a:pt x="144780" y="0"/>
                  </a:lnTo>
                  <a:close/>
                </a:path>
              </a:pathLst>
            </a:custGeom>
            <a:solidFill>
              <a:srgbClr val="2B262E"/>
            </a:solidFill>
          </p:spPr>
        </p:sp>
      </p:grpSp>
      <p:grpSp>
        <p:nvGrpSpPr>
          <p:cNvPr id="23" name="Group 23"/>
          <p:cNvGrpSpPr/>
          <p:nvPr/>
        </p:nvGrpSpPr>
        <p:grpSpPr>
          <a:xfrm>
            <a:off x="801398" y="1005327"/>
            <a:ext cx="899887" cy="1062980"/>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6" name="Group 26"/>
          <p:cNvGrpSpPr/>
          <p:nvPr/>
        </p:nvGrpSpPr>
        <p:grpSpPr>
          <a:xfrm rot="5400000">
            <a:off x="9391869" y="1084584"/>
            <a:ext cx="1062978" cy="899887"/>
            <a:chOff x="0" y="0"/>
            <a:chExt cx="1199850" cy="1199850"/>
          </a:xfrm>
        </p:grpSpPr>
        <p:sp>
          <p:nvSpPr>
            <p:cNvPr id="27" name="AutoShape 27"/>
            <p:cNvSpPr/>
            <p:nvPr/>
          </p:nvSpPr>
          <p:spPr>
            <a:xfrm>
              <a:off x="0" y="0"/>
              <a:ext cx="1199850" cy="0"/>
            </a:xfrm>
            <a:prstGeom prst="line">
              <a:avLst/>
            </a:prstGeom>
            <a:ln w="38100" cap="flat">
              <a:solidFill>
                <a:srgbClr val="000000"/>
              </a:solidFill>
              <a:prstDash val="solid"/>
              <a:headEnd type="none" w="sm" len="sm"/>
              <a:tailEnd type="none" w="sm" len="sm"/>
            </a:ln>
          </p:spPr>
        </p:sp>
        <p:sp>
          <p:nvSpPr>
            <p:cNvPr id="28" name="AutoShape 2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9" name="Group 29"/>
          <p:cNvGrpSpPr/>
          <p:nvPr/>
        </p:nvGrpSpPr>
        <p:grpSpPr>
          <a:xfrm rot="-5400000">
            <a:off x="852577" y="8079857"/>
            <a:ext cx="1062980" cy="899887"/>
            <a:chOff x="0" y="0"/>
            <a:chExt cx="1199850" cy="1199850"/>
          </a:xfrm>
        </p:grpSpPr>
        <p:sp>
          <p:nvSpPr>
            <p:cNvPr id="30" name="AutoShape 30"/>
            <p:cNvSpPr/>
            <p:nvPr/>
          </p:nvSpPr>
          <p:spPr>
            <a:xfrm>
              <a:off x="0" y="0"/>
              <a:ext cx="1199850" cy="0"/>
            </a:xfrm>
            <a:prstGeom prst="line">
              <a:avLst/>
            </a:prstGeom>
            <a:ln w="38100" cap="flat">
              <a:solidFill>
                <a:srgbClr val="000000"/>
              </a:solidFill>
              <a:prstDash val="solid"/>
              <a:headEnd type="none" w="sm" len="sm"/>
              <a:tailEnd type="none" w="sm" len="sm"/>
            </a:ln>
          </p:spPr>
        </p:sp>
        <p:sp>
          <p:nvSpPr>
            <p:cNvPr id="31" name="AutoShape 31"/>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2" name="Group 32"/>
          <p:cNvGrpSpPr/>
          <p:nvPr/>
        </p:nvGrpSpPr>
        <p:grpSpPr>
          <a:xfrm rot="-5400000">
            <a:off x="11998221" y="8167158"/>
            <a:ext cx="899887" cy="899887"/>
            <a:chOff x="0" y="0"/>
            <a:chExt cx="1199850" cy="1199850"/>
          </a:xfrm>
        </p:grpSpPr>
        <p:sp>
          <p:nvSpPr>
            <p:cNvPr id="33" name="AutoShape 33"/>
            <p:cNvSpPr/>
            <p:nvPr/>
          </p:nvSpPr>
          <p:spPr>
            <a:xfrm>
              <a:off x="0" y="0"/>
              <a:ext cx="1199850" cy="0"/>
            </a:xfrm>
            <a:prstGeom prst="line">
              <a:avLst/>
            </a:prstGeom>
            <a:ln w="38100" cap="flat">
              <a:solidFill>
                <a:srgbClr val="000000"/>
              </a:solidFill>
              <a:prstDash val="solid"/>
              <a:headEnd type="none" w="sm" len="sm"/>
              <a:tailEnd type="none" w="sm" len="sm"/>
            </a:ln>
          </p:spPr>
        </p:sp>
        <p:sp>
          <p:nvSpPr>
            <p:cNvPr id="34" name="AutoShape 34"/>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5" name="Group 35"/>
          <p:cNvGrpSpPr/>
          <p:nvPr/>
        </p:nvGrpSpPr>
        <p:grpSpPr>
          <a:xfrm>
            <a:off x="11998221" y="1076325"/>
            <a:ext cx="899887" cy="899887"/>
            <a:chOff x="0" y="0"/>
            <a:chExt cx="1199850" cy="1199850"/>
          </a:xfrm>
        </p:grpSpPr>
        <p:sp>
          <p:nvSpPr>
            <p:cNvPr id="36" name="AutoShape 36"/>
            <p:cNvSpPr/>
            <p:nvPr/>
          </p:nvSpPr>
          <p:spPr>
            <a:xfrm>
              <a:off x="0" y="0"/>
              <a:ext cx="1199850" cy="0"/>
            </a:xfrm>
            <a:prstGeom prst="line">
              <a:avLst/>
            </a:prstGeom>
            <a:ln w="38100" cap="flat">
              <a:solidFill>
                <a:srgbClr val="000000"/>
              </a:solidFill>
              <a:prstDash val="solid"/>
              <a:headEnd type="none" w="sm" len="sm"/>
              <a:tailEnd type="none" w="sm" len="sm"/>
            </a:ln>
          </p:spPr>
        </p:sp>
        <p:sp>
          <p:nvSpPr>
            <p:cNvPr id="37" name="AutoShape 37"/>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8" name="Group 38"/>
          <p:cNvGrpSpPr/>
          <p:nvPr/>
        </p:nvGrpSpPr>
        <p:grpSpPr>
          <a:xfrm rot="5400000">
            <a:off x="15928710" y="1076325"/>
            <a:ext cx="899887" cy="899887"/>
            <a:chOff x="0" y="0"/>
            <a:chExt cx="1199850" cy="1199850"/>
          </a:xfrm>
        </p:grpSpPr>
        <p:sp>
          <p:nvSpPr>
            <p:cNvPr id="39" name="AutoShape 39"/>
            <p:cNvSpPr/>
            <p:nvPr/>
          </p:nvSpPr>
          <p:spPr>
            <a:xfrm>
              <a:off x="0" y="0"/>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rot="-10800000">
            <a:off x="9606137" y="8001031"/>
            <a:ext cx="899887" cy="1062980"/>
            <a:chOff x="0" y="0"/>
            <a:chExt cx="1199850" cy="1199850"/>
          </a:xfrm>
        </p:grpSpPr>
        <p:sp>
          <p:nvSpPr>
            <p:cNvPr id="42" name="AutoShape 42"/>
            <p:cNvSpPr/>
            <p:nvPr/>
          </p:nvSpPr>
          <p:spPr>
            <a:xfrm>
              <a:off x="0" y="0"/>
              <a:ext cx="1199850" cy="0"/>
            </a:xfrm>
            <a:prstGeom prst="line">
              <a:avLst/>
            </a:prstGeom>
            <a:ln w="38100" cap="flat">
              <a:solidFill>
                <a:srgbClr val="000000"/>
              </a:solidFill>
              <a:prstDash val="solid"/>
              <a:headEnd type="none" w="sm" len="sm"/>
              <a:tailEnd type="none" w="sm" len="sm"/>
            </a:ln>
          </p:spPr>
        </p:sp>
        <p:sp>
          <p:nvSpPr>
            <p:cNvPr id="43" name="AutoShape 4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4" name="Group 44"/>
          <p:cNvGrpSpPr/>
          <p:nvPr/>
        </p:nvGrpSpPr>
        <p:grpSpPr>
          <a:xfrm rot="-10800000">
            <a:off x="15928710" y="8167158"/>
            <a:ext cx="899887" cy="899887"/>
            <a:chOff x="0" y="0"/>
            <a:chExt cx="1199850" cy="1199850"/>
          </a:xfrm>
        </p:grpSpPr>
        <p:sp>
          <p:nvSpPr>
            <p:cNvPr id="45" name="AutoShape 45"/>
            <p:cNvSpPr/>
            <p:nvPr/>
          </p:nvSpPr>
          <p:spPr>
            <a:xfrm>
              <a:off x="0" y="0"/>
              <a:ext cx="1199850" cy="0"/>
            </a:xfrm>
            <a:prstGeom prst="line">
              <a:avLst/>
            </a:prstGeom>
            <a:ln w="38100" cap="flat">
              <a:solidFill>
                <a:srgbClr val="000000"/>
              </a:solidFill>
              <a:prstDash val="solid"/>
              <a:headEnd type="none" w="sm" len="sm"/>
              <a:tailEnd type="none" w="sm" len="sm"/>
            </a:ln>
          </p:spPr>
        </p:sp>
        <p:sp>
          <p:nvSpPr>
            <p:cNvPr id="46" name="AutoShape 4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48" name="TextBox 47">
            <a:extLst>
              <a:ext uri="{FF2B5EF4-FFF2-40B4-BE49-F238E27FC236}">
                <a16:creationId xmlns:a16="http://schemas.microsoft.com/office/drawing/2014/main" id="{D421D2A5-ED9A-991F-AD75-D23A34486377}"/>
              </a:ext>
            </a:extLst>
          </p:cNvPr>
          <p:cNvSpPr txBox="1"/>
          <p:nvPr/>
        </p:nvSpPr>
        <p:spPr>
          <a:xfrm>
            <a:off x="1235234" y="1536256"/>
            <a:ext cx="8844162" cy="6714339"/>
          </a:xfrm>
          <a:prstGeom prst="rect">
            <a:avLst/>
          </a:prstGeom>
          <a:noFill/>
        </p:spPr>
        <p:txBody>
          <a:bodyPr wrap="square">
            <a:spAutoFit/>
          </a:bodyPr>
          <a:lstStyle/>
          <a:p>
            <a:pPr algn="just">
              <a:lnSpc>
                <a:spcPct val="115000"/>
              </a:lnSpc>
              <a:spcAft>
                <a:spcPts val="800"/>
              </a:spcAft>
              <a:tabLst>
                <a:tab pos="1260475" algn="l"/>
                <a:tab pos="3870960" algn="l"/>
                <a:tab pos="5130800" algn="l"/>
                <a:tab pos="5898515" algn="l"/>
              </a:tabLst>
            </a:pP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đạp</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 km.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15km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ngơi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0,5h.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10km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260475" algn="l"/>
                <a:tab pos="3870960" algn="l"/>
                <a:tab pos="5130800" algn="l"/>
                <a:tab pos="5898515" algn="l"/>
              </a:tabLst>
            </a:pP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260475" algn="l"/>
                <a:tab pos="3870960" algn="l"/>
                <a:tab pos="5130800" algn="l"/>
                <a:tab pos="5898515" algn="l"/>
              </a:tabLst>
            </a:pP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10km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260475" algn="l"/>
                <a:tab pos="3870960" algn="l"/>
                <a:tab pos="5130800" algn="l"/>
                <a:tab pos="5898515" algn="l"/>
              </a:tabLst>
            </a:pP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9" name="Group 48">
            <a:extLst>
              <a:ext uri="{FF2B5EF4-FFF2-40B4-BE49-F238E27FC236}">
                <a16:creationId xmlns:a16="http://schemas.microsoft.com/office/drawing/2014/main" id="{FB18C0B8-87B9-5DB4-A65E-7AAFE0E1F3FD}"/>
              </a:ext>
            </a:extLst>
          </p:cNvPr>
          <p:cNvGrpSpPr/>
          <p:nvPr/>
        </p:nvGrpSpPr>
        <p:grpSpPr>
          <a:xfrm>
            <a:off x="12404380" y="2730330"/>
            <a:ext cx="3880853" cy="4290219"/>
            <a:chOff x="0" y="0"/>
            <a:chExt cx="3572510" cy="2776220"/>
          </a:xfrm>
        </p:grpSpPr>
        <p:pic>
          <p:nvPicPr>
            <p:cNvPr id="50" name="Picture 49" descr="Graphical user interface&#10;&#10;Description automatically generated with medium confidence">
              <a:extLst>
                <a:ext uri="{FF2B5EF4-FFF2-40B4-BE49-F238E27FC236}">
                  <a16:creationId xmlns:a16="http://schemas.microsoft.com/office/drawing/2014/main" id="{EA7F2736-DAAB-E3F0-32FC-29F29E17FCD1}"/>
                </a:ext>
              </a:extLst>
            </p:cNvPr>
            <p:cNvPicPr>
              <a:picLocks noChangeAspect="1"/>
            </p:cNvPicPr>
            <p:nvPr/>
          </p:nvPicPr>
          <p:blipFill rotWithShape="1">
            <a:blip r:embed="rId2">
              <a:extLst>
                <a:ext uri="{28A0092B-C50C-407E-A947-70E740481C1C}">
                  <a14:useLocalDpi xmlns:a14="http://schemas.microsoft.com/office/drawing/2010/main" val="0"/>
                </a:ext>
              </a:extLst>
            </a:blip>
            <a:srcRect l="52289" t="57596" r="34808" b="24575"/>
            <a:stretch/>
          </p:blipFill>
          <p:spPr bwMode="auto">
            <a:xfrm>
              <a:off x="0" y="0"/>
              <a:ext cx="3572510" cy="2776220"/>
            </a:xfrm>
            <a:prstGeom prst="rect">
              <a:avLst/>
            </a:prstGeom>
            <a:ln>
              <a:noFill/>
            </a:ln>
            <a:extLst>
              <a:ext uri="{53640926-AAD7-44D8-BBD7-CCE9431645EC}">
                <a14:shadowObscured xmlns:a14="http://schemas.microsoft.com/office/drawing/2010/main"/>
              </a:ext>
            </a:extLst>
          </p:spPr>
        </p:pic>
        <p:cxnSp>
          <p:nvCxnSpPr>
            <p:cNvPr id="51" name="Straight Arrow Connector 50">
              <a:extLst>
                <a:ext uri="{FF2B5EF4-FFF2-40B4-BE49-F238E27FC236}">
                  <a16:creationId xmlns:a16="http://schemas.microsoft.com/office/drawing/2014/main" id="{536EBEEB-E49F-7791-C12F-DAAA3FF6CDB4}"/>
                </a:ext>
              </a:extLst>
            </p:cNvPr>
            <p:cNvCxnSpPr/>
            <p:nvPr/>
          </p:nvCxnSpPr>
          <p:spPr>
            <a:xfrm flipV="1">
              <a:off x="767316" y="144426"/>
              <a:ext cx="0" cy="23604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9831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AC259"/>
        </a:solidFill>
        <a:effectLst/>
      </p:bgPr>
    </p:bg>
    <p:spTree>
      <p:nvGrpSpPr>
        <p:cNvPr id="1" name=""/>
        <p:cNvGrpSpPr/>
        <p:nvPr/>
      </p:nvGrpSpPr>
      <p:grpSpPr>
        <a:xfrm>
          <a:off x="0" y="0"/>
          <a:ext cx="0" cy="0"/>
          <a:chOff x="0" y="0"/>
          <a:chExt cx="0" cy="0"/>
        </a:xfrm>
      </p:grpSpPr>
      <p:grpSp>
        <p:nvGrpSpPr>
          <p:cNvPr id="4" name="Group 4"/>
          <p:cNvGrpSpPr/>
          <p:nvPr/>
        </p:nvGrpSpPr>
        <p:grpSpPr>
          <a:xfrm>
            <a:off x="1676400" y="1141079"/>
            <a:ext cx="14429577" cy="4402426"/>
            <a:chOff x="0" y="0"/>
            <a:chExt cx="6682181" cy="2038716"/>
          </a:xfrm>
        </p:grpSpPr>
        <p:sp>
          <p:nvSpPr>
            <p:cNvPr id="5" name="Freeform 5"/>
            <p:cNvSpPr/>
            <p:nvPr/>
          </p:nvSpPr>
          <p:spPr>
            <a:xfrm>
              <a:off x="80010" y="80010"/>
              <a:ext cx="6589471" cy="1946006"/>
            </a:xfrm>
            <a:custGeom>
              <a:avLst/>
              <a:gdLst/>
              <a:ahLst/>
              <a:cxnLst/>
              <a:rect l="l" t="t" r="r" b="b"/>
              <a:pathLst>
                <a:path w="6589471" h="1946006">
                  <a:moveTo>
                    <a:pt x="0" y="1891396"/>
                  </a:moveTo>
                  <a:lnTo>
                    <a:pt x="0" y="1946006"/>
                  </a:lnTo>
                  <a:lnTo>
                    <a:pt x="6589471" y="1946006"/>
                  </a:lnTo>
                  <a:lnTo>
                    <a:pt x="6589471" y="0"/>
                  </a:lnTo>
                  <a:lnTo>
                    <a:pt x="6534861" y="0"/>
                  </a:lnTo>
                  <a:lnTo>
                    <a:pt x="6534861" y="1891396"/>
                  </a:lnTo>
                  <a:close/>
                </a:path>
              </a:pathLst>
            </a:custGeom>
            <a:solidFill>
              <a:srgbClr val="F58634"/>
            </a:solidFill>
          </p:spPr>
        </p:sp>
        <p:sp>
          <p:nvSpPr>
            <p:cNvPr id="6" name="Freeform 6"/>
            <p:cNvSpPr/>
            <p:nvPr/>
          </p:nvSpPr>
          <p:spPr>
            <a:xfrm>
              <a:off x="67310" y="67310"/>
              <a:ext cx="6614871" cy="1971406"/>
            </a:xfrm>
            <a:custGeom>
              <a:avLst/>
              <a:gdLst/>
              <a:ahLst/>
              <a:cxnLst/>
              <a:rect l="l" t="t" r="r" b="b"/>
              <a:pathLst>
                <a:path w="6614871" h="1971406">
                  <a:moveTo>
                    <a:pt x="6547561" y="0"/>
                  </a:moveTo>
                  <a:lnTo>
                    <a:pt x="6547561" y="12700"/>
                  </a:lnTo>
                  <a:lnTo>
                    <a:pt x="6602171" y="12700"/>
                  </a:lnTo>
                  <a:lnTo>
                    <a:pt x="6602171" y="1958706"/>
                  </a:lnTo>
                  <a:lnTo>
                    <a:pt x="12700" y="1958706"/>
                  </a:lnTo>
                  <a:lnTo>
                    <a:pt x="12700" y="1904096"/>
                  </a:lnTo>
                  <a:lnTo>
                    <a:pt x="0" y="1904096"/>
                  </a:lnTo>
                  <a:lnTo>
                    <a:pt x="0" y="1971406"/>
                  </a:lnTo>
                  <a:lnTo>
                    <a:pt x="6614871" y="1971406"/>
                  </a:lnTo>
                  <a:lnTo>
                    <a:pt x="6614871" y="0"/>
                  </a:lnTo>
                  <a:close/>
                </a:path>
              </a:pathLst>
            </a:custGeom>
            <a:solidFill>
              <a:srgbClr val="2B262E"/>
            </a:solidFill>
          </p:spPr>
        </p:sp>
        <p:sp>
          <p:nvSpPr>
            <p:cNvPr id="7" name="Freeform 7"/>
            <p:cNvSpPr/>
            <p:nvPr/>
          </p:nvSpPr>
          <p:spPr>
            <a:xfrm>
              <a:off x="12700" y="12700"/>
              <a:ext cx="6589471" cy="1946006"/>
            </a:xfrm>
            <a:custGeom>
              <a:avLst/>
              <a:gdLst/>
              <a:ahLst/>
              <a:cxnLst/>
              <a:rect l="l" t="t" r="r" b="b"/>
              <a:pathLst>
                <a:path w="6589471" h="1946006">
                  <a:moveTo>
                    <a:pt x="0" y="0"/>
                  </a:moveTo>
                  <a:lnTo>
                    <a:pt x="6589471" y="0"/>
                  </a:lnTo>
                  <a:lnTo>
                    <a:pt x="6589471" y="1946006"/>
                  </a:lnTo>
                  <a:lnTo>
                    <a:pt x="0" y="1946006"/>
                  </a:lnTo>
                  <a:close/>
                </a:path>
              </a:pathLst>
            </a:custGeom>
            <a:solidFill>
              <a:srgbClr val="FFFFFF"/>
            </a:solidFill>
          </p:spPr>
        </p:sp>
        <p:sp>
          <p:nvSpPr>
            <p:cNvPr id="8" name="Freeform 8"/>
            <p:cNvSpPr/>
            <p:nvPr/>
          </p:nvSpPr>
          <p:spPr>
            <a:xfrm>
              <a:off x="0" y="0"/>
              <a:ext cx="6614871" cy="1971406"/>
            </a:xfrm>
            <a:custGeom>
              <a:avLst/>
              <a:gdLst/>
              <a:ahLst/>
              <a:cxnLst/>
              <a:rect l="l" t="t" r="r" b="b"/>
              <a:pathLst>
                <a:path w="6614871" h="1971406">
                  <a:moveTo>
                    <a:pt x="80010" y="1971406"/>
                  </a:moveTo>
                  <a:lnTo>
                    <a:pt x="6614871" y="1971406"/>
                  </a:lnTo>
                  <a:lnTo>
                    <a:pt x="6614871" y="80010"/>
                  </a:lnTo>
                  <a:lnTo>
                    <a:pt x="6614871" y="67310"/>
                  </a:lnTo>
                  <a:lnTo>
                    <a:pt x="6614871" y="0"/>
                  </a:lnTo>
                  <a:lnTo>
                    <a:pt x="0" y="0"/>
                  </a:lnTo>
                  <a:lnTo>
                    <a:pt x="0" y="1971406"/>
                  </a:lnTo>
                  <a:lnTo>
                    <a:pt x="67310" y="1971406"/>
                  </a:lnTo>
                  <a:lnTo>
                    <a:pt x="80010" y="1971406"/>
                  </a:lnTo>
                  <a:close/>
                  <a:moveTo>
                    <a:pt x="12700" y="12700"/>
                  </a:moveTo>
                  <a:lnTo>
                    <a:pt x="6602171" y="12700"/>
                  </a:lnTo>
                  <a:lnTo>
                    <a:pt x="6602171" y="1958706"/>
                  </a:lnTo>
                  <a:lnTo>
                    <a:pt x="12700" y="1958706"/>
                  </a:lnTo>
                  <a:lnTo>
                    <a:pt x="12700" y="12700"/>
                  </a:lnTo>
                  <a:close/>
                </a:path>
              </a:pathLst>
            </a:custGeom>
            <a:solidFill>
              <a:srgbClr val="2B262E"/>
            </a:solidFill>
          </p:spPr>
        </p:sp>
      </p:grpSp>
      <p:grpSp>
        <p:nvGrpSpPr>
          <p:cNvPr id="9" name="Group 9"/>
          <p:cNvGrpSpPr/>
          <p:nvPr/>
        </p:nvGrpSpPr>
        <p:grpSpPr>
          <a:xfrm>
            <a:off x="1676400" y="1141079"/>
            <a:ext cx="14284638" cy="657508"/>
            <a:chOff x="0" y="0"/>
            <a:chExt cx="68584296" cy="3156871"/>
          </a:xfrm>
        </p:grpSpPr>
        <p:sp>
          <p:nvSpPr>
            <p:cNvPr id="10" name="Freeform 10"/>
            <p:cNvSpPr/>
            <p:nvPr/>
          </p:nvSpPr>
          <p:spPr>
            <a:xfrm>
              <a:off x="72390" y="72390"/>
              <a:ext cx="68439515" cy="3012091"/>
            </a:xfrm>
            <a:custGeom>
              <a:avLst/>
              <a:gdLst/>
              <a:ahLst/>
              <a:cxnLst/>
              <a:rect l="l" t="t" r="r" b="b"/>
              <a:pathLst>
                <a:path w="68439515" h="3012091">
                  <a:moveTo>
                    <a:pt x="0" y="0"/>
                  </a:moveTo>
                  <a:lnTo>
                    <a:pt x="68439515" y="0"/>
                  </a:lnTo>
                  <a:lnTo>
                    <a:pt x="68439515" y="3012091"/>
                  </a:lnTo>
                  <a:lnTo>
                    <a:pt x="0" y="3012091"/>
                  </a:lnTo>
                  <a:lnTo>
                    <a:pt x="0" y="0"/>
                  </a:lnTo>
                  <a:close/>
                </a:path>
              </a:pathLst>
            </a:custGeom>
            <a:solidFill>
              <a:srgbClr val="FFCC29"/>
            </a:solidFill>
          </p:spPr>
        </p:sp>
        <p:sp>
          <p:nvSpPr>
            <p:cNvPr id="11" name="Freeform 11"/>
            <p:cNvSpPr/>
            <p:nvPr/>
          </p:nvSpPr>
          <p:spPr>
            <a:xfrm>
              <a:off x="0" y="0"/>
              <a:ext cx="68584297" cy="3156871"/>
            </a:xfrm>
            <a:custGeom>
              <a:avLst/>
              <a:gdLst/>
              <a:ahLst/>
              <a:cxnLst/>
              <a:rect l="l" t="t" r="r" b="b"/>
              <a:pathLst>
                <a:path w="68584297" h="3156871">
                  <a:moveTo>
                    <a:pt x="68439519" y="3012091"/>
                  </a:moveTo>
                  <a:lnTo>
                    <a:pt x="68584297" y="3012091"/>
                  </a:lnTo>
                  <a:lnTo>
                    <a:pt x="68584297" y="3156871"/>
                  </a:lnTo>
                  <a:lnTo>
                    <a:pt x="68439519" y="3156871"/>
                  </a:lnTo>
                  <a:lnTo>
                    <a:pt x="68439519" y="3012091"/>
                  </a:lnTo>
                  <a:close/>
                  <a:moveTo>
                    <a:pt x="0" y="144780"/>
                  </a:moveTo>
                  <a:lnTo>
                    <a:pt x="144780" y="144780"/>
                  </a:lnTo>
                  <a:lnTo>
                    <a:pt x="144780" y="3012091"/>
                  </a:lnTo>
                  <a:lnTo>
                    <a:pt x="0" y="3012091"/>
                  </a:lnTo>
                  <a:lnTo>
                    <a:pt x="0" y="144780"/>
                  </a:lnTo>
                  <a:close/>
                  <a:moveTo>
                    <a:pt x="0" y="3012091"/>
                  </a:moveTo>
                  <a:lnTo>
                    <a:pt x="144780" y="3012091"/>
                  </a:lnTo>
                  <a:lnTo>
                    <a:pt x="144780" y="3156871"/>
                  </a:lnTo>
                  <a:lnTo>
                    <a:pt x="0" y="3156871"/>
                  </a:lnTo>
                  <a:lnTo>
                    <a:pt x="0" y="3012091"/>
                  </a:lnTo>
                  <a:close/>
                  <a:moveTo>
                    <a:pt x="68439519" y="144780"/>
                  </a:moveTo>
                  <a:lnTo>
                    <a:pt x="68584297" y="144780"/>
                  </a:lnTo>
                  <a:lnTo>
                    <a:pt x="68584297" y="3012091"/>
                  </a:lnTo>
                  <a:lnTo>
                    <a:pt x="68439519" y="3012091"/>
                  </a:lnTo>
                  <a:lnTo>
                    <a:pt x="68439519" y="144780"/>
                  </a:lnTo>
                  <a:close/>
                  <a:moveTo>
                    <a:pt x="144780" y="3012091"/>
                  </a:moveTo>
                  <a:lnTo>
                    <a:pt x="68439519" y="3012091"/>
                  </a:lnTo>
                  <a:lnTo>
                    <a:pt x="68439519" y="3156871"/>
                  </a:lnTo>
                  <a:lnTo>
                    <a:pt x="144780" y="3156871"/>
                  </a:lnTo>
                  <a:lnTo>
                    <a:pt x="144780" y="3012091"/>
                  </a:lnTo>
                  <a:close/>
                  <a:moveTo>
                    <a:pt x="68439519" y="0"/>
                  </a:moveTo>
                  <a:lnTo>
                    <a:pt x="68584297" y="0"/>
                  </a:lnTo>
                  <a:lnTo>
                    <a:pt x="68584297" y="144780"/>
                  </a:lnTo>
                  <a:lnTo>
                    <a:pt x="68439519" y="144780"/>
                  </a:lnTo>
                  <a:lnTo>
                    <a:pt x="68439519" y="0"/>
                  </a:lnTo>
                  <a:close/>
                  <a:moveTo>
                    <a:pt x="0" y="0"/>
                  </a:moveTo>
                  <a:lnTo>
                    <a:pt x="144780" y="0"/>
                  </a:lnTo>
                  <a:lnTo>
                    <a:pt x="144780" y="144780"/>
                  </a:lnTo>
                  <a:lnTo>
                    <a:pt x="0" y="144780"/>
                  </a:lnTo>
                  <a:lnTo>
                    <a:pt x="0" y="0"/>
                  </a:lnTo>
                  <a:close/>
                  <a:moveTo>
                    <a:pt x="144780" y="0"/>
                  </a:moveTo>
                  <a:lnTo>
                    <a:pt x="68439519" y="0"/>
                  </a:lnTo>
                  <a:lnTo>
                    <a:pt x="68439519" y="144780"/>
                  </a:lnTo>
                  <a:lnTo>
                    <a:pt x="144780" y="144780"/>
                  </a:lnTo>
                  <a:lnTo>
                    <a:pt x="144780" y="0"/>
                  </a:lnTo>
                  <a:close/>
                </a:path>
              </a:pathLst>
            </a:custGeom>
            <a:solidFill>
              <a:srgbClr val="2B262E"/>
            </a:solidFill>
          </p:spPr>
        </p:sp>
      </p:grpSp>
      <p:grpSp>
        <p:nvGrpSpPr>
          <p:cNvPr id="12" name="Group 12"/>
          <p:cNvGrpSpPr/>
          <p:nvPr/>
        </p:nvGrpSpPr>
        <p:grpSpPr>
          <a:xfrm>
            <a:off x="1857375" y="1280073"/>
            <a:ext cx="379520" cy="379520"/>
            <a:chOff x="0" y="0"/>
            <a:chExt cx="506027" cy="506027"/>
          </a:xfrm>
        </p:grpSpPr>
        <p:grpSp>
          <p:nvGrpSpPr>
            <p:cNvPr id="13" name="Group 13"/>
            <p:cNvGrpSpPr/>
            <p:nvPr/>
          </p:nvGrpSpPr>
          <p:grpSpPr>
            <a:xfrm>
              <a:off x="0" y="0"/>
              <a:ext cx="506027" cy="50602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15" name="Group 15"/>
            <p:cNvGrpSpPr/>
            <p:nvPr/>
          </p:nvGrpSpPr>
          <p:grpSpPr>
            <a:xfrm>
              <a:off x="34461" y="34461"/>
              <a:ext cx="437105" cy="43710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CB"/>
              </a:solidFill>
            </p:spPr>
          </p:sp>
        </p:grpSp>
      </p:grpSp>
      <p:grpSp>
        <p:nvGrpSpPr>
          <p:cNvPr id="17" name="Group 17"/>
          <p:cNvGrpSpPr/>
          <p:nvPr/>
        </p:nvGrpSpPr>
        <p:grpSpPr>
          <a:xfrm>
            <a:off x="2377742" y="1280073"/>
            <a:ext cx="379520" cy="379520"/>
            <a:chOff x="0" y="0"/>
            <a:chExt cx="506027" cy="506027"/>
          </a:xfrm>
        </p:grpSpPr>
        <p:grpSp>
          <p:nvGrpSpPr>
            <p:cNvPr id="18" name="Group 18"/>
            <p:cNvGrpSpPr/>
            <p:nvPr/>
          </p:nvGrpSpPr>
          <p:grpSpPr>
            <a:xfrm>
              <a:off x="0" y="0"/>
              <a:ext cx="506027" cy="506027"/>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0" name="Group 20"/>
            <p:cNvGrpSpPr/>
            <p:nvPr/>
          </p:nvGrpSpPr>
          <p:grpSpPr>
            <a:xfrm>
              <a:off x="34461" y="34461"/>
              <a:ext cx="437105" cy="43710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76A"/>
              </a:solidFill>
            </p:spPr>
          </p:sp>
        </p:grpSp>
      </p:grpSp>
      <p:grpSp>
        <p:nvGrpSpPr>
          <p:cNvPr id="22" name="Group 22"/>
          <p:cNvGrpSpPr/>
          <p:nvPr/>
        </p:nvGrpSpPr>
        <p:grpSpPr>
          <a:xfrm>
            <a:off x="2898109" y="1280073"/>
            <a:ext cx="379520" cy="379520"/>
            <a:chOff x="0" y="0"/>
            <a:chExt cx="506027" cy="506027"/>
          </a:xfrm>
        </p:grpSpPr>
        <p:grpSp>
          <p:nvGrpSpPr>
            <p:cNvPr id="23" name="Group 23"/>
            <p:cNvGrpSpPr/>
            <p:nvPr/>
          </p:nvGrpSpPr>
          <p:grpSpPr>
            <a:xfrm>
              <a:off x="0" y="0"/>
              <a:ext cx="506027" cy="506027"/>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5" name="Group 25"/>
            <p:cNvGrpSpPr/>
            <p:nvPr/>
          </p:nvGrpSpPr>
          <p:grpSpPr>
            <a:xfrm>
              <a:off x="34461" y="34461"/>
              <a:ext cx="437105" cy="43710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C259"/>
              </a:solidFill>
            </p:spPr>
          </p:sp>
        </p:grpSp>
      </p:grpSp>
      <p:sp>
        <p:nvSpPr>
          <p:cNvPr id="27" name="TextBox 27"/>
          <p:cNvSpPr txBox="1"/>
          <p:nvPr/>
        </p:nvSpPr>
        <p:spPr>
          <a:xfrm>
            <a:off x="2183503" y="2192291"/>
            <a:ext cx="13320120" cy="2590774"/>
          </a:xfrm>
          <a:prstGeom prst="rect">
            <a:avLst/>
          </a:prstGeom>
        </p:spPr>
        <p:txBody>
          <a:bodyPr lIns="0" tIns="0" rIns="0" bIns="0" rtlCol="0" anchor="t">
            <a:spAutoFit/>
          </a:bodyPr>
          <a:lstStyle/>
          <a:p>
            <a:pPr algn="ctr">
              <a:lnSpc>
                <a:spcPts val="10450"/>
              </a:lnSpc>
            </a:pPr>
            <a:r>
              <a:rPr lang="en-US" sz="7200" spc="-142" dirty="0">
                <a:solidFill>
                  <a:srgbClr val="2B262E"/>
                </a:solidFill>
                <a:latin typeface="IBM Plex Mono Bold"/>
              </a:rPr>
              <a:t>ĐIỀU GÌ XẢY RA NẾU VƯỢT QUÁ TỐC ĐỘ CHO PHÉP?</a:t>
            </a:r>
          </a:p>
        </p:txBody>
      </p:sp>
      <p:sp>
        <p:nvSpPr>
          <p:cNvPr id="28" name="TextBox 28"/>
          <p:cNvSpPr txBox="1"/>
          <p:nvPr/>
        </p:nvSpPr>
        <p:spPr>
          <a:xfrm>
            <a:off x="1184184" y="7441325"/>
            <a:ext cx="7649315" cy="1306768"/>
          </a:xfrm>
          <a:prstGeom prst="rect">
            <a:avLst/>
          </a:prstGeom>
        </p:spPr>
        <p:txBody>
          <a:bodyPr wrap="square" lIns="0" tIns="0" rIns="0" bIns="0" rtlCol="0" anchor="t">
            <a:spAutoFit/>
          </a:bodyPr>
          <a:lstStyle/>
          <a:p>
            <a:pPr algn="ctr">
              <a:lnSpc>
                <a:spcPts val="5039"/>
              </a:lnSpc>
            </a:pPr>
            <a:r>
              <a:rPr lang="en-US" sz="4800" dirty="0" err="1">
                <a:solidFill>
                  <a:srgbClr val="FFFFFF"/>
                </a:solidFill>
                <a:latin typeface="Josefin Sans Regular"/>
              </a:rPr>
              <a:t>Nếu</a:t>
            </a:r>
            <a:r>
              <a:rPr lang="en-US" sz="4800" dirty="0">
                <a:solidFill>
                  <a:srgbClr val="FFFFFF"/>
                </a:solidFill>
                <a:latin typeface="Josefin Sans Regular"/>
              </a:rPr>
              <a:t> </a:t>
            </a:r>
            <a:r>
              <a:rPr lang="en-US" sz="4800" dirty="0" err="1">
                <a:solidFill>
                  <a:srgbClr val="FFFFFF"/>
                </a:solidFill>
                <a:latin typeface="Josefin Sans Regular"/>
              </a:rPr>
              <a:t>bạn</a:t>
            </a:r>
            <a:r>
              <a:rPr lang="en-US" sz="4800" dirty="0">
                <a:solidFill>
                  <a:srgbClr val="FFFFFF"/>
                </a:solidFill>
                <a:latin typeface="Josefin Sans Regular"/>
              </a:rPr>
              <a:t> </a:t>
            </a:r>
            <a:r>
              <a:rPr lang="en-US" sz="4800" dirty="0" err="1">
                <a:solidFill>
                  <a:srgbClr val="FFFFFF"/>
                </a:solidFill>
                <a:latin typeface="Josefin Sans Regular"/>
              </a:rPr>
              <a:t>được</a:t>
            </a:r>
            <a:r>
              <a:rPr lang="en-US" sz="4800" dirty="0">
                <a:solidFill>
                  <a:srgbClr val="FFFFFF"/>
                </a:solidFill>
                <a:latin typeface="Josefin Sans Regular"/>
              </a:rPr>
              <a:t> </a:t>
            </a:r>
            <a:r>
              <a:rPr lang="en-US" sz="4800" dirty="0" err="1">
                <a:solidFill>
                  <a:srgbClr val="FFFFFF"/>
                </a:solidFill>
                <a:latin typeface="Josefin Sans Regular"/>
              </a:rPr>
              <a:t>tuyên</a:t>
            </a:r>
            <a:r>
              <a:rPr lang="en-US" sz="4800" dirty="0">
                <a:solidFill>
                  <a:srgbClr val="FFFFFF"/>
                </a:solidFill>
                <a:latin typeface="Josefin Sans Regular"/>
              </a:rPr>
              <a:t> </a:t>
            </a:r>
            <a:r>
              <a:rPr lang="en-US" sz="4800" dirty="0" err="1">
                <a:solidFill>
                  <a:srgbClr val="FFFFFF"/>
                </a:solidFill>
                <a:latin typeface="Josefin Sans Regular"/>
              </a:rPr>
              <a:t>truyền</a:t>
            </a:r>
            <a:r>
              <a:rPr lang="en-US" sz="4800" dirty="0">
                <a:solidFill>
                  <a:srgbClr val="FFFFFF"/>
                </a:solidFill>
                <a:latin typeface="Josefin Sans Regular"/>
              </a:rPr>
              <a:t> </a:t>
            </a:r>
            <a:r>
              <a:rPr lang="en-US" sz="4800" dirty="0" err="1">
                <a:solidFill>
                  <a:srgbClr val="FFFFFF"/>
                </a:solidFill>
                <a:latin typeface="Josefin Sans Regular"/>
              </a:rPr>
              <a:t>về</a:t>
            </a:r>
            <a:r>
              <a:rPr lang="en-US" sz="4800" dirty="0">
                <a:solidFill>
                  <a:srgbClr val="FFFFFF"/>
                </a:solidFill>
                <a:latin typeface="Josefin Sans Regular"/>
              </a:rPr>
              <a:t> </a:t>
            </a:r>
            <a:r>
              <a:rPr lang="en-US" sz="4800" dirty="0" err="1">
                <a:solidFill>
                  <a:srgbClr val="FFFFFF"/>
                </a:solidFill>
                <a:latin typeface="Josefin Sans Regular"/>
              </a:rPr>
              <a:t>điều</a:t>
            </a:r>
            <a:r>
              <a:rPr lang="en-US" sz="4800" dirty="0">
                <a:solidFill>
                  <a:srgbClr val="FFFFFF"/>
                </a:solidFill>
                <a:latin typeface="Josefin Sans Regular"/>
              </a:rPr>
              <a:t> </a:t>
            </a:r>
            <a:r>
              <a:rPr lang="en-US" sz="4800" dirty="0" err="1">
                <a:solidFill>
                  <a:srgbClr val="FFFFFF"/>
                </a:solidFill>
                <a:latin typeface="Josefin Sans Regular"/>
              </a:rPr>
              <a:t>này</a:t>
            </a:r>
            <a:r>
              <a:rPr lang="en-US" sz="4800" dirty="0">
                <a:solidFill>
                  <a:srgbClr val="FFFFFF"/>
                </a:solidFill>
                <a:latin typeface="Josefin Sans Regular"/>
              </a:rPr>
              <a:t> </a:t>
            </a:r>
            <a:r>
              <a:rPr lang="en-US" sz="4800" dirty="0" err="1">
                <a:solidFill>
                  <a:srgbClr val="FFFFFF"/>
                </a:solidFill>
                <a:latin typeface="Josefin Sans Regular"/>
              </a:rPr>
              <a:t>bạn</a:t>
            </a:r>
            <a:r>
              <a:rPr lang="en-US" sz="4800" dirty="0">
                <a:solidFill>
                  <a:srgbClr val="FFFFFF"/>
                </a:solidFill>
                <a:latin typeface="Josefin Sans Regular"/>
              </a:rPr>
              <a:t> </a:t>
            </a:r>
            <a:r>
              <a:rPr lang="en-US" sz="4800" dirty="0" err="1">
                <a:solidFill>
                  <a:srgbClr val="FFFFFF"/>
                </a:solidFill>
                <a:latin typeface="Josefin Sans Regular"/>
              </a:rPr>
              <a:t>sẽ</a:t>
            </a:r>
            <a:r>
              <a:rPr lang="en-US" sz="4800" dirty="0">
                <a:solidFill>
                  <a:srgbClr val="FFFFFF"/>
                </a:solidFill>
                <a:latin typeface="Josefin Sans Regular"/>
              </a:rPr>
              <a:t> </a:t>
            </a:r>
            <a:r>
              <a:rPr lang="en-US" sz="4800" dirty="0" err="1">
                <a:solidFill>
                  <a:srgbClr val="FFFFFF"/>
                </a:solidFill>
                <a:latin typeface="Josefin Sans Regular"/>
              </a:rPr>
              <a:t>làm</a:t>
            </a:r>
            <a:r>
              <a:rPr lang="en-US" sz="4800" dirty="0">
                <a:solidFill>
                  <a:srgbClr val="FFFFFF"/>
                </a:solidFill>
                <a:latin typeface="Josefin Sans Regular"/>
              </a:rPr>
              <a:t> </a:t>
            </a:r>
            <a:r>
              <a:rPr lang="en-US" sz="4800" dirty="0" err="1">
                <a:solidFill>
                  <a:srgbClr val="FFFFFF"/>
                </a:solidFill>
                <a:latin typeface="Josefin Sans Regular"/>
              </a:rPr>
              <a:t>gì</a:t>
            </a:r>
            <a:r>
              <a:rPr lang="en-US" sz="4800" dirty="0">
                <a:solidFill>
                  <a:srgbClr val="FFFFFF"/>
                </a:solidFill>
                <a:latin typeface="Josefin Sans Regular"/>
              </a:rPr>
              <a:t>?</a:t>
            </a:r>
          </a:p>
        </p:txBody>
      </p:sp>
      <p:pic>
        <p:nvPicPr>
          <p:cNvPr id="30" name="Picture 29" descr="A picture containing text, device, gauge&#10;&#10;Description automatically generated">
            <a:extLst>
              <a:ext uri="{FF2B5EF4-FFF2-40B4-BE49-F238E27FC236}">
                <a16:creationId xmlns:a16="http://schemas.microsoft.com/office/drawing/2014/main" id="{23260B02-1F81-FC37-A89A-F498FB132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6585889"/>
            <a:ext cx="6318537" cy="35541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grpSp>
        <p:nvGrpSpPr>
          <p:cNvPr id="9" name="Group 9"/>
          <p:cNvGrpSpPr/>
          <p:nvPr/>
        </p:nvGrpSpPr>
        <p:grpSpPr>
          <a:xfrm>
            <a:off x="914401" y="2057131"/>
            <a:ext cx="16382994" cy="7280519"/>
            <a:chOff x="0" y="0"/>
            <a:chExt cx="70204068" cy="25541998"/>
          </a:xfrm>
        </p:grpSpPr>
        <p:sp>
          <p:nvSpPr>
            <p:cNvPr id="10" name="Freeform 10"/>
            <p:cNvSpPr/>
            <p:nvPr/>
          </p:nvSpPr>
          <p:spPr>
            <a:xfrm>
              <a:off x="72390" y="72390"/>
              <a:ext cx="70059286" cy="25397218"/>
            </a:xfrm>
            <a:custGeom>
              <a:avLst/>
              <a:gdLst/>
              <a:ahLst/>
              <a:cxnLst/>
              <a:rect l="l" t="t" r="r" b="b"/>
              <a:pathLst>
                <a:path w="70059286" h="25397218">
                  <a:moveTo>
                    <a:pt x="0" y="0"/>
                  </a:moveTo>
                  <a:lnTo>
                    <a:pt x="70059286" y="0"/>
                  </a:lnTo>
                  <a:lnTo>
                    <a:pt x="70059286" y="25397218"/>
                  </a:lnTo>
                  <a:lnTo>
                    <a:pt x="0" y="25397218"/>
                  </a:lnTo>
                  <a:lnTo>
                    <a:pt x="0" y="0"/>
                  </a:lnTo>
                  <a:close/>
                </a:path>
              </a:pathLst>
            </a:custGeom>
            <a:solidFill>
              <a:srgbClr val="6AC259"/>
            </a:solidFill>
          </p:spPr>
        </p:sp>
        <p:sp>
          <p:nvSpPr>
            <p:cNvPr id="11" name="Freeform 11"/>
            <p:cNvSpPr/>
            <p:nvPr/>
          </p:nvSpPr>
          <p:spPr>
            <a:xfrm>
              <a:off x="0" y="0"/>
              <a:ext cx="70204068" cy="25541998"/>
            </a:xfrm>
            <a:custGeom>
              <a:avLst/>
              <a:gdLst/>
              <a:ahLst/>
              <a:cxnLst/>
              <a:rect l="l" t="t" r="r" b="b"/>
              <a:pathLst>
                <a:path w="70204068" h="25541998">
                  <a:moveTo>
                    <a:pt x="70059290" y="25397219"/>
                  </a:moveTo>
                  <a:lnTo>
                    <a:pt x="70204068" y="25397219"/>
                  </a:lnTo>
                  <a:lnTo>
                    <a:pt x="70204068" y="25541998"/>
                  </a:lnTo>
                  <a:lnTo>
                    <a:pt x="70059290" y="25541998"/>
                  </a:lnTo>
                  <a:lnTo>
                    <a:pt x="70059290" y="25397217"/>
                  </a:lnTo>
                  <a:close/>
                  <a:moveTo>
                    <a:pt x="0" y="144780"/>
                  </a:moveTo>
                  <a:lnTo>
                    <a:pt x="144780" y="144780"/>
                  </a:lnTo>
                  <a:lnTo>
                    <a:pt x="144780" y="25397219"/>
                  </a:lnTo>
                  <a:lnTo>
                    <a:pt x="0" y="25397219"/>
                  </a:lnTo>
                  <a:lnTo>
                    <a:pt x="0" y="144780"/>
                  </a:lnTo>
                  <a:close/>
                  <a:moveTo>
                    <a:pt x="0" y="25397219"/>
                  </a:moveTo>
                  <a:lnTo>
                    <a:pt x="144780" y="25397219"/>
                  </a:lnTo>
                  <a:lnTo>
                    <a:pt x="144780" y="25541998"/>
                  </a:lnTo>
                  <a:lnTo>
                    <a:pt x="0" y="25541998"/>
                  </a:lnTo>
                  <a:lnTo>
                    <a:pt x="0" y="25397217"/>
                  </a:lnTo>
                  <a:close/>
                  <a:moveTo>
                    <a:pt x="70059290" y="144780"/>
                  </a:moveTo>
                  <a:lnTo>
                    <a:pt x="70204068" y="144780"/>
                  </a:lnTo>
                  <a:lnTo>
                    <a:pt x="70204068" y="25397219"/>
                  </a:lnTo>
                  <a:lnTo>
                    <a:pt x="70059290" y="25397219"/>
                  </a:lnTo>
                  <a:lnTo>
                    <a:pt x="70059290" y="144780"/>
                  </a:lnTo>
                  <a:close/>
                  <a:moveTo>
                    <a:pt x="144780" y="25397219"/>
                  </a:moveTo>
                  <a:lnTo>
                    <a:pt x="70059290" y="25397219"/>
                  </a:lnTo>
                  <a:lnTo>
                    <a:pt x="70059290" y="25541998"/>
                  </a:lnTo>
                  <a:lnTo>
                    <a:pt x="144780" y="25541998"/>
                  </a:lnTo>
                  <a:lnTo>
                    <a:pt x="144780" y="25397217"/>
                  </a:lnTo>
                  <a:close/>
                  <a:moveTo>
                    <a:pt x="70059290" y="0"/>
                  </a:moveTo>
                  <a:lnTo>
                    <a:pt x="70204068" y="0"/>
                  </a:lnTo>
                  <a:lnTo>
                    <a:pt x="70204068" y="144780"/>
                  </a:lnTo>
                  <a:lnTo>
                    <a:pt x="70059290" y="144780"/>
                  </a:lnTo>
                  <a:lnTo>
                    <a:pt x="70059290" y="0"/>
                  </a:lnTo>
                  <a:close/>
                  <a:moveTo>
                    <a:pt x="0" y="0"/>
                  </a:moveTo>
                  <a:lnTo>
                    <a:pt x="144780" y="0"/>
                  </a:lnTo>
                  <a:lnTo>
                    <a:pt x="144780" y="144780"/>
                  </a:lnTo>
                  <a:lnTo>
                    <a:pt x="0" y="144780"/>
                  </a:lnTo>
                  <a:lnTo>
                    <a:pt x="0" y="0"/>
                  </a:lnTo>
                  <a:close/>
                  <a:moveTo>
                    <a:pt x="144780" y="0"/>
                  </a:moveTo>
                  <a:lnTo>
                    <a:pt x="70059290" y="0"/>
                  </a:lnTo>
                  <a:lnTo>
                    <a:pt x="70059290" y="144780"/>
                  </a:lnTo>
                  <a:lnTo>
                    <a:pt x="144780" y="144780"/>
                  </a:lnTo>
                  <a:lnTo>
                    <a:pt x="144780" y="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dirty="0">
                <a:solidFill>
                  <a:srgbClr val="2B262E"/>
                </a:solidFill>
                <a:latin typeface="IBM Plex Mono Bold"/>
              </a:rPr>
              <a:t>TÌM MẢNH GHÉP</a:t>
            </a: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3" name="Group 32">
            <a:extLst>
              <a:ext uri="{FF2B5EF4-FFF2-40B4-BE49-F238E27FC236}">
                <a16:creationId xmlns:a16="http://schemas.microsoft.com/office/drawing/2014/main" id="{D3CFE5D2-A608-070E-0B41-083304E0B908}"/>
              </a:ext>
            </a:extLst>
          </p:cNvPr>
          <p:cNvGrpSpPr/>
          <p:nvPr/>
        </p:nvGrpSpPr>
        <p:grpSpPr>
          <a:xfrm>
            <a:off x="2089363" y="2552700"/>
            <a:ext cx="2895600" cy="2438399"/>
            <a:chOff x="2209800" y="3009900"/>
            <a:chExt cx="3200400" cy="3200400"/>
          </a:xfrm>
        </p:grpSpPr>
        <p:pic>
          <p:nvPicPr>
            <p:cNvPr id="27" name="Picture 26" descr="A picture containing text, businesscard&#10;&#10;Description automatically generated">
              <a:extLst>
                <a:ext uri="{FF2B5EF4-FFF2-40B4-BE49-F238E27FC236}">
                  <a16:creationId xmlns:a16="http://schemas.microsoft.com/office/drawing/2014/main" id="{5E4D3744-7738-ACA9-7BFA-757A8DE3DF04}"/>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31" name="Rectangle 30">
              <a:extLst>
                <a:ext uri="{FF2B5EF4-FFF2-40B4-BE49-F238E27FC236}">
                  <a16:creationId xmlns:a16="http://schemas.microsoft.com/office/drawing/2014/main" id="{C3D65BB9-4AE7-5865-9D20-454A632F7481}"/>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D2F42C7-09A8-5AAC-FFE1-A6F994F1391D}"/>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36km/h</a:t>
              </a:r>
            </a:p>
          </p:txBody>
        </p:sp>
      </p:grpSp>
      <p:grpSp>
        <p:nvGrpSpPr>
          <p:cNvPr id="34" name="Group 33">
            <a:extLst>
              <a:ext uri="{FF2B5EF4-FFF2-40B4-BE49-F238E27FC236}">
                <a16:creationId xmlns:a16="http://schemas.microsoft.com/office/drawing/2014/main" id="{19906E6D-8400-2DE1-552D-3F33D69F7EF7}"/>
              </a:ext>
            </a:extLst>
          </p:cNvPr>
          <p:cNvGrpSpPr/>
          <p:nvPr/>
        </p:nvGrpSpPr>
        <p:grpSpPr>
          <a:xfrm>
            <a:off x="2170928" y="6073490"/>
            <a:ext cx="2895600" cy="2438399"/>
            <a:chOff x="2209800" y="3009900"/>
            <a:chExt cx="3200400" cy="3200400"/>
          </a:xfrm>
        </p:grpSpPr>
        <p:pic>
          <p:nvPicPr>
            <p:cNvPr id="35" name="Picture 34" descr="A picture containing text, businesscard&#10;&#10;Description automatically generated">
              <a:extLst>
                <a:ext uri="{FF2B5EF4-FFF2-40B4-BE49-F238E27FC236}">
                  <a16:creationId xmlns:a16="http://schemas.microsoft.com/office/drawing/2014/main" id="{138CB97B-F161-E91D-9BC4-5921A43BA357}"/>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36" name="Rectangle 35">
              <a:extLst>
                <a:ext uri="{FF2B5EF4-FFF2-40B4-BE49-F238E27FC236}">
                  <a16:creationId xmlns:a16="http://schemas.microsoft.com/office/drawing/2014/main" id="{93EAAFB3-F2EF-DE1E-EAA9-7A9FE7F007C3}"/>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0ED4A4-04A8-E055-7A4E-A2FDD43364B1}"/>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90km/h</a:t>
              </a:r>
            </a:p>
          </p:txBody>
        </p:sp>
      </p:grpSp>
      <p:grpSp>
        <p:nvGrpSpPr>
          <p:cNvPr id="38" name="Group 37">
            <a:extLst>
              <a:ext uri="{FF2B5EF4-FFF2-40B4-BE49-F238E27FC236}">
                <a16:creationId xmlns:a16="http://schemas.microsoft.com/office/drawing/2014/main" id="{30E2836D-FC69-8107-3CDB-E1FD02DA485B}"/>
              </a:ext>
            </a:extLst>
          </p:cNvPr>
          <p:cNvGrpSpPr/>
          <p:nvPr/>
        </p:nvGrpSpPr>
        <p:grpSpPr>
          <a:xfrm>
            <a:off x="5066528" y="6075054"/>
            <a:ext cx="2895600" cy="2438399"/>
            <a:chOff x="2209800" y="3009900"/>
            <a:chExt cx="3200400" cy="3200400"/>
          </a:xfrm>
        </p:grpSpPr>
        <p:pic>
          <p:nvPicPr>
            <p:cNvPr id="39" name="Picture 38" descr="A picture containing text, businesscard&#10;&#10;Description automatically generated">
              <a:extLst>
                <a:ext uri="{FF2B5EF4-FFF2-40B4-BE49-F238E27FC236}">
                  <a16:creationId xmlns:a16="http://schemas.microsoft.com/office/drawing/2014/main" id="{2DEA461D-CB41-A743-840A-9836691CFBF2}"/>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0" name="Rectangle 39">
              <a:extLst>
                <a:ext uri="{FF2B5EF4-FFF2-40B4-BE49-F238E27FC236}">
                  <a16:creationId xmlns:a16="http://schemas.microsoft.com/office/drawing/2014/main" id="{810E62DD-3699-543A-272C-19DF6822E9C3}"/>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37090A-B0B4-5FC7-7221-64F081CD2D93}"/>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25m/s</a:t>
              </a:r>
            </a:p>
          </p:txBody>
        </p:sp>
      </p:grpSp>
      <p:grpSp>
        <p:nvGrpSpPr>
          <p:cNvPr id="42" name="Group 41">
            <a:extLst>
              <a:ext uri="{FF2B5EF4-FFF2-40B4-BE49-F238E27FC236}">
                <a16:creationId xmlns:a16="http://schemas.microsoft.com/office/drawing/2014/main" id="{54661CF8-E5CA-6E75-1E8C-26C101236EBF}"/>
              </a:ext>
            </a:extLst>
          </p:cNvPr>
          <p:cNvGrpSpPr/>
          <p:nvPr/>
        </p:nvGrpSpPr>
        <p:grpSpPr>
          <a:xfrm>
            <a:off x="13112549" y="6510125"/>
            <a:ext cx="2895600" cy="2438399"/>
            <a:chOff x="2209800" y="3009900"/>
            <a:chExt cx="3200400" cy="3200400"/>
          </a:xfrm>
        </p:grpSpPr>
        <p:pic>
          <p:nvPicPr>
            <p:cNvPr id="43" name="Picture 42" descr="A picture containing text, businesscard&#10;&#10;Description automatically generated">
              <a:extLst>
                <a:ext uri="{FF2B5EF4-FFF2-40B4-BE49-F238E27FC236}">
                  <a16:creationId xmlns:a16="http://schemas.microsoft.com/office/drawing/2014/main" id="{7071D948-8024-5CBA-F264-977E6121C176}"/>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4" name="Rectangle 43">
              <a:extLst>
                <a:ext uri="{FF2B5EF4-FFF2-40B4-BE49-F238E27FC236}">
                  <a16:creationId xmlns:a16="http://schemas.microsoft.com/office/drawing/2014/main" id="{D3A3F20B-F3C5-C99D-EBE2-9F9DAB60ED91}"/>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D17872B-213F-479C-2879-B07967BD74D6}"/>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5m/s</a:t>
              </a:r>
            </a:p>
          </p:txBody>
        </p:sp>
      </p:grpSp>
      <p:grpSp>
        <p:nvGrpSpPr>
          <p:cNvPr id="46" name="Group 45">
            <a:extLst>
              <a:ext uri="{FF2B5EF4-FFF2-40B4-BE49-F238E27FC236}">
                <a16:creationId xmlns:a16="http://schemas.microsoft.com/office/drawing/2014/main" id="{9D83349B-369B-D76E-9F0B-1E519831EF5B}"/>
              </a:ext>
            </a:extLst>
          </p:cNvPr>
          <p:cNvGrpSpPr/>
          <p:nvPr/>
        </p:nvGrpSpPr>
        <p:grpSpPr>
          <a:xfrm>
            <a:off x="10253583" y="6520465"/>
            <a:ext cx="2895600" cy="2438399"/>
            <a:chOff x="2209800" y="3009900"/>
            <a:chExt cx="3200400" cy="3200400"/>
          </a:xfrm>
        </p:grpSpPr>
        <p:pic>
          <p:nvPicPr>
            <p:cNvPr id="47" name="Picture 46" descr="A picture containing text, businesscard&#10;&#10;Description automatically generated">
              <a:extLst>
                <a:ext uri="{FF2B5EF4-FFF2-40B4-BE49-F238E27FC236}">
                  <a16:creationId xmlns:a16="http://schemas.microsoft.com/office/drawing/2014/main" id="{0315BDA4-EF52-8D92-12A2-6DA26981EBAF}"/>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8" name="Rectangle 47">
              <a:extLst>
                <a:ext uri="{FF2B5EF4-FFF2-40B4-BE49-F238E27FC236}">
                  <a16:creationId xmlns:a16="http://schemas.microsoft.com/office/drawing/2014/main" id="{E0DD56AC-671A-A9EF-9C94-C74687F75C00}"/>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95739AF-E0F5-AC2C-1D35-094E6322BED7}"/>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18km/h</a:t>
              </a:r>
            </a:p>
          </p:txBody>
        </p:sp>
      </p:grpSp>
      <p:grpSp>
        <p:nvGrpSpPr>
          <p:cNvPr id="50" name="Group 49">
            <a:extLst>
              <a:ext uri="{FF2B5EF4-FFF2-40B4-BE49-F238E27FC236}">
                <a16:creationId xmlns:a16="http://schemas.microsoft.com/office/drawing/2014/main" id="{2070F6B4-D29B-A19B-1690-2215526ED7D8}"/>
              </a:ext>
            </a:extLst>
          </p:cNvPr>
          <p:cNvGrpSpPr/>
          <p:nvPr/>
        </p:nvGrpSpPr>
        <p:grpSpPr>
          <a:xfrm>
            <a:off x="4974552" y="2549319"/>
            <a:ext cx="2895600" cy="2438399"/>
            <a:chOff x="2209800" y="3009900"/>
            <a:chExt cx="3200400" cy="3200400"/>
          </a:xfrm>
        </p:grpSpPr>
        <p:pic>
          <p:nvPicPr>
            <p:cNvPr id="51" name="Picture 50" descr="A picture containing text, businesscard&#10;&#10;Description automatically generated">
              <a:extLst>
                <a:ext uri="{FF2B5EF4-FFF2-40B4-BE49-F238E27FC236}">
                  <a16:creationId xmlns:a16="http://schemas.microsoft.com/office/drawing/2014/main" id="{E5138807-9A38-4504-8A73-58E03310262C}"/>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52" name="Rectangle 51">
              <a:extLst>
                <a:ext uri="{FF2B5EF4-FFF2-40B4-BE49-F238E27FC236}">
                  <a16:creationId xmlns:a16="http://schemas.microsoft.com/office/drawing/2014/main" id="{71FAED0A-E947-AB72-A662-A526EBC0628C}"/>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65A4B14-6768-7A3C-2DA3-70812E9EF3D1}"/>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10m/s</a:t>
              </a:r>
            </a:p>
          </p:txBody>
        </p:sp>
      </p:grpSp>
      <p:grpSp>
        <p:nvGrpSpPr>
          <p:cNvPr id="54" name="Group 53">
            <a:extLst>
              <a:ext uri="{FF2B5EF4-FFF2-40B4-BE49-F238E27FC236}">
                <a16:creationId xmlns:a16="http://schemas.microsoft.com/office/drawing/2014/main" id="{D1248584-9D49-9CD4-D4C1-EAA26780FDD8}"/>
              </a:ext>
            </a:extLst>
          </p:cNvPr>
          <p:cNvGrpSpPr/>
          <p:nvPr/>
        </p:nvGrpSpPr>
        <p:grpSpPr>
          <a:xfrm>
            <a:off x="13043607" y="3086100"/>
            <a:ext cx="2895600" cy="2438399"/>
            <a:chOff x="2209800" y="3009900"/>
            <a:chExt cx="3200400" cy="3200400"/>
          </a:xfrm>
        </p:grpSpPr>
        <p:pic>
          <p:nvPicPr>
            <p:cNvPr id="55" name="Picture 54" descr="A picture containing text, businesscard&#10;&#10;Description automatically generated">
              <a:extLst>
                <a:ext uri="{FF2B5EF4-FFF2-40B4-BE49-F238E27FC236}">
                  <a16:creationId xmlns:a16="http://schemas.microsoft.com/office/drawing/2014/main" id="{C55D554D-D807-28AD-9BDD-B175484956C4}"/>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56" name="Rectangle 55">
              <a:extLst>
                <a:ext uri="{FF2B5EF4-FFF2-40B4-BE49-F238E27FC236}">
                  <a16:creationId xmlns:a16="http://schemas.microsoft.com/office/drawing/2014/main" id="{028F979E-CBF6-A1EA-869B-A572890F0B14}"/>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95BA314-E13E-BCC2-4A58-5E69F01AEDB2}"/>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15m/s</a:t>
              </a:r>
            </a:p>
          </p:txBody>
        </p:sp>
      </p:grpSp>
      <p:grpSp>
        <p:nvGrpSpPr>
          <p:cNvPr id="58" name="Group 57">
            <a:extLst>
              <a:ext uri="{FF2B5EF4-FFF2-40B4-BE49-F238E27FC236}">
                <a16:creationId xmlns:a16="http://schemas.microsoft.com/office/drawing/2014/main" id="{BDF3C138-7DD6-1098-A909-2EEA5C2FCD39}"/>
              </a:ext>
            </a:extLst>
          </p:cNvPr>
          <p:cNvGrpSpPr/>
          <p:nvPr/>
        </p:nvGrpSpPr>
        <p:grpSpPr>
          <a:xfrm>
            <a:off x="10158513" y="3086100"/>
            <a:ext cx="2895600" cy="2438399"/>
            <a:chOff x="2209800" y="3009900"/>
            <a:chExt cx="3200400" cy="3200400"/>
          </a:xfrm>
        </p:grpSpPr>
        <p:pic>
          <p:nvPicPr>
            <p:cNvPr id="59" name="Picture 58" descr="A picture containing text, businesscard&#10;&#10;Description automatically generated">
              <a:extLst>
                <a:ext uri="{FF2B5EF4-FFF2-40B4-BE49-F238E27FC236}">
                  <a16:creationId xmlns:a16="http://schemas.microsoft.com/office/drawing/2014/main" id="{EF6FF956-0444-B827-3023-27F9BEB0779F}"/>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60" name="Rectangle 59">
              <a:extLst>
                <a:ext uri="{FF2B5EF4-FFF2-40B4-BE49-F238E27FC236}">
                  <a16:creationId xmlns:a16="http://schemas.microsoft.com/office/drawing/2014/main" id="{9972F262-D453-7980-A6C7-015BD27A777A}"/>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D37FB94-AA1B-9553-52D4-4E1DAAE34AE7}"/>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54km/h</a:t>
              </a:r>
            </a:p>
          </p:txBody>
        </p:sp>
      </p:grpSp>
    </p:spTree>
    <p:extLst>
      <p:ext uri="{BB962C8B-B14F-4D97-AF65-F5344CB8AC3E}">
        <p14:creationId xmlns:p14="http://schemas.microsoft.com/office/powerpoint/2010/main" val="1116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993605"/>
          </a:xfrm>
          <a:prstGeom prst="rect">
            <a:avLst/>
          </a:prstGeom>
        </p:spPr>
        <p:txBody>
          <a:bodyPr lIns="0" tIns="0" rIns="0" bIns="0" rtlCol="0" anchor="t">
            <a:spAutoFit/>
          </a:bodyPr>
          <a:lstStyle/>
          <a:p>
            <a:pPr marL="0" lvl="0" indent="0" algn="ctr">
              <a:lnSpc>
                <a:spcPts val="8250"/>
              </a:lnSpc>
            </a:pPr>
            <a:r>
              <a:rPr lang="en-US" sz="6000" spc="-112" smtClean="0">
                <a:solidFill>
                  <a:srgbClr val="2B262E"/>
                </a:solidFill>
                <a:latin typeface="IBM Plex Mono Bold"/>
              </a:rPr>
              <a:t>HỆ THỐNG LẠI KIẾN THỨC TRỌNG TÂM</a:t>
            </a:r>
            <a:endParaRPr lang="en-US" sz="60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5457904"/>
          </a:xfrm>
          <a:prstGeom prst="rect">
            <a:avLst/>
          </a:prstGeom>
          <a:noFill/>
        </p:spPr>
        <p:txBody>
          <a:bodyPr wrap="square">
            <a:spAutoFit/>
          </a:bodyPr>
          <a:lstStyle/>
          <a:p>
            <a:pPr algn="just">
              <a:lnSpc>
                <a:spcPct val="115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Câu 1: Tốc </a:t>
            </a:r>
            <a:r>
              <a:rPr lang="en-US" sz="4000">
                <a:latin typeface="Times New Roman" panose="02020603050405020304" pitchFamily="18" charset="0"/>
                <a:ea typeface="Calibri" panose="020F0502020204030204" pitchFamily="34" charset="0"/>
                <a:cs typeface="Times New Roman" panose="02020603050405020304" pitchFamily="18" charset="0"/>
              </a:rPr>
              <a:t>đ</a:t>
            </a:r>
            <a:r>
              <a:rPr lang="en-US" sz="4000" smtClean="0">
                <a:effectLst/>
                <a:latin typeface="Times New Roman" panose="02020603050405020304" pitchFamily="18" charset="0"/>
                <a:ea typeface="Calibri" panose="020F0502020204030204" pitchFamily="34" charset="0"/>
                <a:cs typeface="Times New Roman" panose="02020603050405020304" pitchFamily="18" charset="0"/>
              </a:rPr>
              <a:t>ộ </a:t>
            </a:r>
            <a:r>
              <a:rPr lang="en-US" sz="4000">
                <a:effectLst/>
                <a:latin typeface="Times New Roman" panose="02020603050405020304" pitchFamily="18" charset="0"/>
                <a:ea typeface="Calibri" panose="020F0502020204030204" pitchFamily="34" charset="0"/>
                <a:cs typeface="Times New Roman" panose="02020603050405020304" pitchFamily="18" charset="0"/>
              </a:rPr>
              <a:t>đặc trưng cho tính chất nào của chuyển động? Viết công thức tính tốc </a:t>
            </a:r>
            <a:r>
              <a:rPr lang="en-US" sz="4000">
                <a:latin typeface="Times New Roman" panose="02020603050405020304" pitchFamily="18" charset="0"/>
                <a:ea typeface="Calibri" panose="020F0502020204030204" pitchFamily="34" charset="0"/>
                <a:cs typeface="Times New Roman" panose="02020603050405020304" pitchFamily="18" charset="0"/>
              </a:rPr>
              <a:t>đ</a:t>
            </a:r>
            <a:r>
              <a:rPr lang="en-US" sz="4000">
                <a:effectLst/>
                <a:latin typeface="Times New Roman" panose="02020603050405020304" pitchFamily="18" charset="0"/>
                <a:ea typeface="Calibri" panose="020F0502020204030204" pitchFamily="34" charset="0"/>
                <a:cs typeface="Times New Roman" panose="02020603050405020304" pitchFamily="18" charset="0"/>
              </a:rPr>
              <a:t>ộ, giải thích và nêu đơn vị của các đại lượng trong công thức?</a:t>
            </a:r>
          </a:p>
          <a:p>
            <a:pPr algn="just">
              <a:lnSpc>
                <a:spcPct val="115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Câu 2: Để đo tốc độ, ta dùng những dụng cụ nào? </a:t>
            </a:r>
          </a:p>
          <a:p>
            <a:pPr algn="just">
              <a:lnSpc>
                <a:spcPct val="115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Câu 3: Đồ thị của chuyển động có tốc độ không đổi có hình dạng như thế nào? Dựa vào đồ thị tốc độ chuyển động chúng ta có thể biết được điều gì?</a:t>
            </a:r>
          </a:p>
          <a:p>
            <a:pPr algn="just">
              <a:lnSpc>
                <a:spcPct val="115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Câu 4: Để so sánh tốc độ của chuyển động của hai vật ta cần lưu ý điều gì?</a:t>
            </a:r>
          </a:p>
          <a:p>
            <a:pPr algn="just">
              <a:lnSpc>
                <a:spcPct val="115000"/>
              </a:lnSpc>
              <a:spcAft>
                <a:spcPts val="800"/>
              </a:spcAft>
            </a:pPr>
            <a:r>
              <a:rPr lang="de-DE" sz="4000">
                <a:effectLst/>
                <a:latin typeface="Times New Roman" panose="02020603050405020304" pitchFamily="18" charset="0"/>
                <a:ea typeface="Calibri" panose="020F0502020204030204" pitchFamily="34" charset="0"/>
                <a:cs typeface="Times New Roman" panose="02020603050405020304" pitchFamily="18" charset="0"/>
              </a:rPr>
              <a:t>Câu 5: Thiết kế sơ đồ tư duy tổng hợp kiến thức chương III: Tốc độ.</a:t>
            </a:r>
            <a:r>
              <a:rPr lang="de-DE" sz="4000"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407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622084" y="690296"/>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1179554"/>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1: Tốc dộ đặc trưng cho tính chất nào của chuyển động? Viết công thức tính tốc </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t>
            </a: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ộ, giải thích và nêu đơn vị của các đại lượng trong công thức?</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B2AA4B0-2163-99BB-1E84-0CCF31FB84E6}"/>
                  </a:ext>
                </a:extLst>
              </p:cNvPr>
              <p:cNvSpPr txBox="1"/>
              <p:nvPr/>
            </p:nvSpPr>
            <p:spPr>
              <a:xfrm>
                <a:off x="1180040" y="4225691"/>
                <a:ext cx="15775225" cy="5124288"/>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Tốc dộ đặc trưng cho sự nhanh, chậm của chuyển động. </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Công thức tính tốc độ</a:t>
                </a:r>
              </a:p>
              <a:p>
                <a:pPr algn="just">
                  <a:lnSpc>
                    <a:spcPct val="115000"/>
                  </a:lnSpc>
                  <a:spcAft>
                    <a:spcPts val="800"/>
                  </a:spcAft>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𝑣</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𝑆</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Trong đó: v là vận tốc, đơn vị km/h, m/s…</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 là quãng đường vật đi được, đơn vị là km, m…</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t là thời gian đi hết quãng đường đó. Đơn vị giờ (h), giây (s)…</a:t>
                </a:r>
              </a:p>
            </p:txBody>
          </p:sp>
        </mc:Choice>
        <mc:Fallback xmlns="">
          <p:sp>
            <p:nvSpPr>
              <p:cNvPr id="26" name="TextBox 25">
                <a:extLst>
                  <a:ext uri="{FF2B5EF4-FFF2-40B4-BE49-F238E27FC236}">
                    <a16:creationId xmlns:a16="http://schemas.microsoft.com/office/drawing/2014/main" id="{5B2AA4B0-2163-99BB-1E84-0CCF31FB84E6}"/>
                  </a:ext>
                </a:extLst>
              </p:cNvPr>
              <p:cNvSpPr txBox="1">
                <a:spLocks noRot="1" noChangeAspect="1" noMove="1" noResize="1" noEditPoints="1" noAdjustHandles="1" noChangeArrowheads="1" noChangeShapeType="1" noTextEdit="1"/>
              </p:cNvSpPr>
              <p:nvPr/>
            </p:nvSpPr>
            <p:spPr>
              <a:xfrm>
                <a:off x="1180040" y="4225691"/>
                <a:ext cx="15775225" cy="5124288"/>
              </a:xfrm>
              <a:prstGeom prst="rect">
                <a:avLst/>
              </a:prstGeom>
              <a:blipFill>
                <a:blip r:embed="rId2"/>
                <a:stretch>
                  <a:fillRect l="-1005" t="-1070" b="-2854"/>
                </a:stretch>
              </a:blipFill>
            </p:spPr>
            <p:txBody>
              <a:bodyPr/>
              <a:lstStyle/>
              <a:p>
                <a:r>
                  <a:rPr lang="en-US">
                    <a:noFill/>
                  </a:rPr>
                  <a:t> </a:t>
                </a:r>
              </a:p>
            </p:txBody>
          </p:sp>
        </mc:Fallback>
      </mc:AlternateContent>
    </p:spTree>
    <p:extLst>
      <p:ext uri="{BB962C8B-B14F-4D97-AF65-F5344CB8AC3E}">
        <p14:creationId xmlns:p14="http://schemas.microsoft.com/office/powerpoint/2010/main" val="415580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in)">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circle(in)">
                                      <p:cBhvr>
                                        <p:cTn id="12" dur="2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circle(in)">
                                      <p:cBhvr>
                                        <p:cTn id="17" dur="20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circle(in)">
                                      <p:cBhvr>
                                        <p:cTn id="22" dur="20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circle(in)">
                                      <p:cBhvr>
                                        <p:cTn id="27" dur="20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circle(in)">
                                      <p:cBhvr>
                                        <p:cTn id="32" dur="20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circle(in)">
                                      <p:cBhvr>
                                        <p:cTn id="37" dur="2000"/>
                                        <p:tgtEl>
                                          <p:spTgt spid="26">
                                            <p:txEl>
                                              <p:pRg st="5" end="5"/>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6">
                                            <p:txEl>
                                              <p:pRg st="6" end="6"/>
                                            </p:txEl>
                                          </p:spTgt>
                                        </p:tgtEl>
                                        <p:attrNameLst>
                                          <p:attrName>style.visibility</p:attrName>
                                        </p:attrNameLst>
                                      </p:cBhvr>
                                      <p:to>
                                        <p:strVal val="visible"/>
                                      </p:to>
                                    </p:set>
                                    <p:animEffect transition="in" filter="circle(in)">
                                      <p:cBhvr>
                                        <p:cTn id="40" dur="2000"/>
                                        <p:tgtEl>
                                          <p:spTgt spid="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613245"/>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2: Để đo tốc độ, ta dùng những dụng cụ nào? </a:t>
            </a:r>
          </a:p>
        </p:txBody>
      </p:sp>
      <p:sp>
        <p:nvSpPr>
          <p:cNvPr id="26" name="TextBox 25">
            <a:extLst>
              <a:ext uri="{FF2B5EF4-FFF2-40B4-BE49-F238E27FC236}">
                <a16:creationId xmlns:a16="http://schemas.microsoft.com/office/drawing/2014/main" id="{A846B5F3-9619-906B-B166-CDC57C400250}"/>
              </a:ext>
            </a:extLst>
          </p:cNvPr>
          <p:cNvSpPr txBox="1"/>
          <p:nvPr/>
        </p:nvSpPr>
        <p:spPr>
          <a:xfrm>
            <a:off x="1072027" y="3868884"/>
            <a:ext cx="15182054" cy="1848455"/>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Để đo tốc độ, ta dùng những dụng cụ: Dùng đồng hồ để đo thời gian và dùng thước để đo quãng đường. </a:t>
            </a:r>
          </a:p>
        </p:txBody>
      </p:sp>
    </p:spTree>
    <p:extLst>
      <p:ext uri="{BB962C8B-B14F-4D97-AF65-F5344CB8AC3E}">
        <p14:creationId xmlns:p14="http://schemas.microsoft.com/office/powerpoint/2010/main" val="3357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in)">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circle(in)">
                                      <p:cBhvr>
                                        <p:cTn id="12" dur="2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circle(in)">
                                      <p:cBhvr>
                                        <p:cTn id="17" dur="2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1179554"/>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Đồ thị của chuyển động có tốc độ không đổi có hình dạng như thế nào? Dựa vào đồ thị tốc độ chuyển động chúng ta có thể biết được điều gì?</a:t>
            </a:r>
          </a:p>
        </p:txBody>
      </p:sp>
      <p:sp>
        <p:nvSpPr>
          <p:cNvPr id="26" name="TextBox 25">
            <a:extLst>
              <a:ext uri="{FF2B5EF4-FFF2-40B4-BE49-F238E27FC236}">
                <a16:creationId xmlns:a16="http://schemas.microsoft.com/office/drawing/2014/main" id="{99B1A24F-8575-BF9A-6C6A-57C0FA2EB431}"/>
              </a:ext>
            </a:extLst>
          </p:cNvPr>
          <p:cNvSpPr txBox="1"/>
          <p:nvPr/>
        </p:nvSpPr>
        <p:spPr>
          <a:xfrm>
            <a:off x="1078607" y="4382964"/>
            <a:ext cx="16197809" cy="1745863"/>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lời: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Đồ thị của chuyển động có tốc độ không đổi có hình dạng Là một đường thẳng Dựa vào đồ thị tốc độ chuyển động chúng ta có thể biết được thời gian chuyển động, quãng đường vật chuyển động và vận tốc của vật đó.</a:t>
            </a:r>
          </a:p>
        </p:txBody>
      </p:sp>
    </p:spTree>
    <p:extLst>
      <p:ext uri="{BB962C8B-B14F-4D97-AF65-F5344CB8AC3E}">
        <p14:creationId xmlns:p14="http://schemas.microsoft.com/office/powerpoint/2010/main" val="38521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in)">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2612" y="728396"/>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613245"/>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Để so sánh tốc độ của chuyển động của hai vật ta cần lưu ý điều gì?</a:t>
            </a:r>
          </a:p>
        </p:txBody>
      </p:sp>
      <p:sp>
        <p:nvSpPr>
          <p:cNvPr id="26" name="TextBox 25">
            <a:extLst>
              <a:ext uri="{FF2B5EF4-FFF2-40B4-BE49-F238E27FC236}">
                <a16:creationId xmlns:a16="http://schemas.microsoft.com/office/drawing/2014/main" id="{18BD3FFA-D3C6-F0CD-4213-70AB7B1741D6}"/>
              </a:ext>
            </a:extLst>
          </p:cNvPr>
          <p:cNvSpPr txBox="1"/>
          <p:nvPr/>
        </p:nvSpPr>
        <p:spPr>
          <a:xfrm>
            <a:off x="851438" y="3710284"/>
            <a:ext cx="16432429" cy="1077218"/>
          </a:xfrm>
          <a:prstGeom prst="rect">
            <a:avLst/>
          </a:prstGeom>
          <a:noFill/>
        </p:spPr>
        <p:txBody>
          <a:bodyPr wrap="square">
            <a:spAutoFit/>
          </a:bodyPr>
          <a:lstStyle/>
          <a:p>
            <a:r>
              <a:rPr lang="en-US" sz="3200">
                <a:solidFill>
                  <a:srgbClr val="FF0000"/>
                </a:solidFill>
                <a:effectLst/>
                <a:latin typeface="Times New Roman" panose="02020603050405020304" pitchFamily="18" charset="0"/>
                <a:ea typeface="Calibri" panose="020F0502020204030204" pitchFamily="34" charset="0"/>
              </a:rPr>
              <a:t>Trả lời: </a:t>
            </a:r>
            <a:r>
              <a:rPr lang="en-US" sz="3200">
                <a:effectLst/>
                <a:latin typeface="Times New Roman" panose="02020603050405020304" pitchFamily="18" charset="0"/>
                <a:ea typeface="Calibri" panose="020F0502020204030204" pitchFamily="34" charset="0"/>
              </a:rPr>
              <a:t>Để so sánh tốc độ của chuyển động của hai vật ta cần lưu ý là hai chuyển động đó có tốc độ cùng đơn vị đo.</a:t>
            </a:r>
            <a:endParaRPr lang="en-US" sz="3200"/>
          </a:p>
        </p:txBody>
      </p:sp>
    </p:spTree>
    <p:extLst>
      <p:ext uri="{BB962C8B-B14F-4D97-AF65-F5344CB8AC3E}">
        <p14:creationId xmlns:p14="http://schemas.microsoft.com/office/powerpoint/2010/main" val="492326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1311</Words>
  <Application>Microsoft Office PowerPoint</Application>
  <PresentationFormat>Custom</PresentationFormat>
  <Paragraphs>164</Paragraphs>
  <Slides>31</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Times New Roman</vt:lpstr>
      <vt:lpstr>Tiffany</vt:lpstr>
      <vt:lpstr>Calibri</vt:lpstr>
      <vt:lpstr>IBM Plex Mono Bold</vt:lpstr>
      <vt:lpstr>Arial</vt:lpstr>
      <vt:lpstr>Josefin Sans Regular</vt:lpstr>
      <vt:lpstr>Cambria Math</vt:lpstr>
      <vt:lpstr>Segoe UI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TỔNG KẾT CHƯƠNG III</dc:title>
  <dc:creator>Admin</dc:creator>
  <cp:lastModifiedBy>Admin</cp:lastModifiedBy>
  <cp:revision>23</cp:revision>
  <dcterms:created xsi:type="dcterms:W3CDTF">2006-08-16T00:00:00Z</dcterms:created>
  <dcterms:modified xsi:type="dcterms:W3CDTF">2022-07-08T13:01:02Z</dcterms:modified>
  <dc:identifier>DAFD2FWEUbA</dc:identifier>
</cp:coreProperties>
</file>